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2" r:id="rId2"/>
    <p:sldMasterId id="2147483705" r:id="rId3"/>
  </p:sldMasterIdLst>
  <p:notesMasterIdLst>
    <p:notesMasterId r:id="rId44"/>
  </p:notesMasterIdLst>
  <p:sldIdLst>
    <p:sldId id="332" r:id="rId4"/>
    <p:sldId id="333" r:id="rId5"/>
    <p:sldId id="334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308" y="-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79.emf"/><Relationship Id="rId18" Type="http://schemas.openxmlformats.org/officeDocument/2006/relationships/image" Target="../media/image84.emf"/><Relationship Id="rId26" Type="http://schemas.openxmlformats.org/officeDocument/2006/relationships/image" Target="../media/image92.emf"/><Relationship Id="rId3" Type="http://schemas.openxmlformats.org/officeDocument/2006/relationships/image" Target="../media/image69.emf"/><Relationship Id="rId21" Type="http://schemas.openxmlformats.org/officeDocument/2006/relationships/image" Target="../media/image87.emf"/><Relationship Id="rId34" Type="http://schemas.openxmlformats.org/officeDocument/2006/relationships/image" Target="../media/image100.emf"/><Relationship Id="rId7" Type="http://schemas.openxmlformats.org/officeDocument/2006/relationships/image" Target="../media/image73.emf"/><Relationship Id="rId12" Type="http://schemas.openxmlformats.org/officeDocument/2006/relationships/image" Target="../media/image78.emf"/><Relationship Id="rId17" Type="http://schemas.openxmlformats.org/officeDocument/2006/relationships/image" Target="../media/image83.emf"/><Relationship Id="rId25" Type="http://schemas.openxmlformats.org/officeDocument/2006/relationships/image" Target="../media/image91.emf"/><Relationship Id="rId33" Type="http://schemas.openxmlformats.org/officeDocument/2006/relationships/image" Target="../media/image99.emf"/><Relationship Id="rId2" Type="http://schemas.openxmlformats.org/officeDocument/2006/relationships/image" Target="../media/image68.emf"/><Relationship Id="rId16" Type="http://schemas.openxmlformats.org/officeDocument/2006/relationships/image" Target="../media/image82.emf"/><Relationship Id="rId20" Type="http://schemas.openxmlformats.org/officeDocument/2006/relationships/image" Target="../media/image86.emf"/><Relationship Id="rId29" Type="http://schemas.openxmlformats.org/officeDocument/2006/relationships/image" Target="../media/image95.emf"/><Relationship Id="rId1" Type="http://schemas.openxmlformats.org/officeDocument/2006/relationships/image" Target="../media/image67.emf"/><Relationship Id="rId6" Type="http://schemas.openxmlformats.org/officeDocument/2006/relationships/image" Target="../media/image72.emf"/><Relationship Id="rId11" Type="http://schemas.openxmlformats.org/officeDocument/2006/relationships/image" Target="../media/image77.emf"/><Relationship Id="rId24" Type="http://schemas.openxmlformats.org/officeDocument/2006/relationships/image" Target="../media/image90.emf"/><Relationship Id="rId32" Type="http://schemas.openxmlformats.org/officeDocument/2006/relationships/image" Target="../media/image98.emf"/><Relationship Id="rId5" Type="http://schemas.openxmlformats.org/officeDocument/2006/relationships/image" Target="../media/image71.emf"/><Relationship Id="rId15" Type="http://schemas.openxmlformats.org/officeDocument/2006/relationships/image" Target="../media/image81.emf"/><Relationship Id="rId23" Type="http://schemas.openxmlformats.org/officeDocument/2006/relationships/image" Target="../media/image89.emf"/><Relationship Id="rId28" Type="http://schemas.openxmlformats.org/officeDocument/2006/relationships/image" Target="../media/image94.emf"/><Relationship Id="rId10" Type="http://schemas.openxmlformats.org/officeDocument/2006/relationships/image" Target="../media/image76.emf"/><Relationship Id="rId19" Type="http://schemas.openxmlformats.org/officeDocument/2006/relationships/image" Target="../media/image85.emf"/><Relationship Id="rId31" Type="http://schemas.openxmlformats.org/officeDocument/2006/relationships/image" Target="../media/image97.emf"/><Relationship Id="rId4" Type="http://schemas.openxmlformats.org/officeDocument/2006/relationships/image" Target="../media/image70.emf"/><Relationship Id="rId9" Type="http://schemas.openxmlformats.org/officeDocument/2006/relationships/image" Target="../media/image75.emf"/><Relationship Id="rId14" Type="http://schemas.openxmlformats.org/officeDocument/2006/relationships/image" Target="../media/image80.emf"/><Relationship Id="rId22" Type="http://schemas.openxmlformats.org/officeDocument/2006/relationships/image" Target="../media/image88.emf"/><Relationship Id="rId27" Type="http://schemas.openxmlformats.org/officeDocument/2006/relationships/image" Target="../media/image93.emf"/><Relationship Id="rId30" Type="http://schemas.openxmlformats.org/officeDocument/2006/relationships/image" Target="../media/image96.emf"/><Relationship Id="rId35" Type="http://schemas.openxmlformats.org/officeDocument/2006/relationships/image" Target="../media/image101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emf"/><Relationship Id="rId6" Type="http://schemas.openxmlformats.org/officeDocument/2006/relationships/image" Target="../media/image107.wmf"/><Relationship Id="rId5" Type="http://schemas.openxmlformats.org/officeDocument/2006/relationships/image" Target="../media/image106.wmf"/><Relationship Id="rId4" Type="http://schemas.openxmlformats.org/officeDocument/2006/relationships/image" Target="../media/image105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image" Target="../media/image122.emf"/><Relationship Id="rId18" Type="http://schemas.openxmlformats.org/officeDocument/2006/relationships/image" Target="../media/image127.emf"/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12" Type="http://schemas.openxmlformats.org/officeDocument/2006/relationships/image" Target="../media/image121.emf"/><Relationship Id="rId17" Type="http://schemas.openxmlformats.org/officeDocument/2006/relationships/image" Target="../media/image126.emf"/><Relationship Id="rId2" Type="http://schemas.openxmlformats.org/officeDocument/2006/relationships/image" Target="../media/image111.emf"/><Relationship Id="rId16" Type="http://schemas.openxmlformats.org/officeDocument/2006/relationships/image" Target="../media/image125.emf"/><Relationship Id="rId20" Type="http://schemas.openxmlformats.org/officeDocument/2006/relationships/image" Target="../media/image129.wmf"/><Relationship Id="rId1" Type="http://schemas.openxmlformats.org/officeDocument/2006/relationships/image" Target="../media/image110.emf"/><Relationship Id="rId6" Type="http://schemas.openxmlformats.org/officeDocument/2006/relationships/image" Target="../media/image115.emf"/><Relationship Id="rId11" Type="http://schemas.openxmlformats.org/officeDocument/2006/relationships/image" Target="../media/image120.emf"/><Relationship Id="rId5" Type="http://schemas.openxmlformats.org/officeDocument/2006/relationships/image" Target="../media/image114.emf"/><Relationship Id="rId15" Type="http://schemas.openxmlformats.org/officeDocument/2006/relationships/image" Target="../media/image124.emf"/><Relationship Id="rId10" Type="http://schemas.openxmlformats.org/officeDocument/2006/relationships/image" Target="../media/image119.emf"/><Relationship Id="rId19" Type="http://schemas.openxmlformats.org/officeDocument/2006/relationships/image" Target="../media/image128.emf"/><Relationship Id="rId4" Type="http://schemas.openxmlformats.org/officeDocument/2006/relationships/image" Target="../media/image113.emf"/><Relationship Id="rId9" Type="http://schemas.openxmlformats.org/officeDocument/2006/relationships/image" Target="../media/image118.emf"/><Relationship Id="rId14" Type="http://schemas.openxmlformats.org/officeDocument/2006/relationships/image" Target="../media/image123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13" Type="http://schemas.openxmlformats.org/officeDocument/2006/relationships/image" Target="../media/image142.emf"/><Relationship Id="rId3" Type="http://schemas.openxmlformats.org/officeDocument/2006/relationships/image" Target="../media/image132.emf"/><Relationship Id="rId7" Type="http://schemas.openxmlformats.org/officeDocument/2006/relationships/image" Target="../media/image136.emf"/><Relationship Id="rId12" Type="http://schemas.openxmlformats.org/officeDocument/2006/relationships/image" Target="../media/image141.emf"/><Relationship Id="rId2" Type="http://schemas.openxmlformats.org/officeDocument/2006/relationships/image" Target="../media/image131.emf"/><Relationship Id="rId16" Type="http://schemas.openxmlformats.org/officeDocument/2006/relationships/image" Target="../media/image145.emf"/><Relationship Id="rId1" Type="http://schemas.openxmlformats.org/officeDocument/2006/relationships/image" Target="../media/image130.emf"/><Relationship Id="rId6" Type="http://schemas.openxmlformats.org/officeDocument/2006/relationships/image" Target="../media/image135.emf"/><Relationship Id="rId11" Type="http://schemas.openxmlformats.org/officeDocument/2006/relationships/image" Target="../media/image140.emf"/><Relationship Id="rId5" Type="http://schemas.openxmlformats.org/officeDocument/2006/relationships/image" Target="../media/image134.emf"/><Relationship Id="rId15" Type="http://schemas.openxmlformats.org/officeDocument/2006/relationships/image" Target="../media/image144.emf"/><Relationship Id="rId10" Type="http://schemas.openxmlformats.org/officeDocument/2006/relationships/image" Target="../media/image139.emf"/><Relationship Id="rId4" Type="http://schemas.openxmlformats.org/officeDocument/2006/relationships/image" Target="../media/image133.emf"/><Relationship Id="rId9" Type="http://schemas.openxmlformats.org/officeDocument/2006/relationships/image" Target="../media/image138.emf"/><Relationship Id="rId14" Type="http://schemas.openxmlformats.org/officeDocument/2006/relationships/image" Target="../media/image143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13" Type="http://schemas.openxmlformats.org/officeDocument/2006/relationships/image" Target="../media/image158.emf"/><Relationship Id="rId3" Type="http://schemas.openxmlformats.org/officeDocument/2006/relationships/image" Target="../media/image148.emf"/><Relationship Id="rId7" Type="http://schemas.openxmlformats.org/officeDocument/2006/relationships/image" Target="../media/image152.emf"/><Relationship Id="rId12" Type="http://schemas.openxmlformats.org/officeDocument/2006/relationships/image" Target="../media/image157.emf"/><Relationship Id="rId17" Type="http://schemas.openxmlformats.org/officeDocument/2006/relationships/image" Target="../media/image162.emf"/><Relationship Id="rId2" Type="http://schemas.openxmlformats.org/officeDocument/2006/relationships/image" Target="../media/image147.emf"/><Relationship Id="rId16" Type="http://schemas.openxmlformats.org/officeDocument/2006/relationships/image" Target="../media/image161.emf"/><Relationship Id="rId1" Type="http://schemas.openxmlformats.org/officeDocument/2006/relationships/image" Target="../media/image146.emf"/><Relationship Id="rId6" Type="http://schemas.openxmlformats.org/officeDocument/2006/relationships/image" Target="../media/image151.emf"/><Relationship Id="rId11" Type="http://schemas.openxmlformats.org/officeDocument/2006/relationships/image" Target="../media/image156.emf"/><Relationship Id="rId5" Type="http://schemas.openxmlformats.org/officeDocument/2006/relationships/image" Target="../media/image150.emf"/><Relationship Id="rId15" Type="http://schemas.openxmlformats.org/officeDocument/2006/relationships/image" Target="../media/image160.emf"/><Relationship Id="rId10" Type="http://schemas.openxmlformats.org/officeDocument/2006/relationships/image" Target="../media/image155.emf"/><Relationship Id="rId4" Type="http://schemas.openxmlformats.org/officeDocument/2006/relationships/image" Target="../media/image149.emf"/><Relationship Id="rId9" Type="http://schemas.openxmlformats.org/officeDocument/2006/relationships/image" Target="../media/image154.emf"/><Relationship Id="rId14" Type="http://schemas.openxmlformats.org/officeDocument/2006/relationships/image" Target="../media/image159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emf"/><Relationship Id="rId13" Type="http://schemas.openxmlformats.org/officeDocument/2006/relationships/image" Target="../media/image175.emf"/><Relationship Id="rId3" Type="http://schemas.openxmlformats.org/officeDocument/2006/relationships/image" Target="../media/image165.emf"/><Relationship Id="rId7" Type="http://schemas.openxmlformats.org/officeDocument/2006/relationships/image" Target="../media/image169.emf"/><Relationship Id="rId12" Type="http://schemas.openxmlformats.org/officeDocument/2006/relationships/image" Target="../media/image174.emf"/><Relationship Id="rId2" Type="http://schemas.openxmlformats.org/officeDocument/2006/relationships/image" Target="../media/image164.emf"/><Relationship Id="rId1" Type="http://schemas.openxmlformats.org/officeDocument/2006/relationships/image" Target="../media/image163.emf"/><Relationship Id="rId6" Type="http://schemas.openxmlformats.org/officeDocument/2006/relationships/image" Target="../media/image168.emf"/><Relationship Id="rId11" Type="http://schemas.openxmlformats.org/officeDocument/2006/relationships/image" Target="../media/image173.emf"/><Relationship Id="rId5" Type="http://schemas.openxmlformats.org/officeDocument/2006/relationships/image" Target="../media/image167.emf"/><Relationship Id="rId10" Type="http://schemas.openxmlformats.org/officeDocument/2006/relationships/image" Target="../media/image172.emf"/><Relationship Id="rId4" Type="http://schemas.openxmlformats.org/officeDocument/2006/relationships/image" Target="../media/image166.emf"/><Relationship Id="rId9" Type="http://schemas.openxmlformats.org/officeDocument/2006/relationships/image" Target="../media/image17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e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emf"/><Relationship Id="rId13" Type="http://schemas.openxmlformats.org/officeDocument/2006/relationships/image" Target="../media/image189.emf"/><Relationship Id="rId18" Type="http://schemas.openxmlformats.org/officeDocument/2006/relationships/image" Target="../media/image194.emf"/><Relationship Id="rId3" Type="http://schemas.openxmlformats.org/officeDocument/2006/relationships/image" Target="../media/image179.emf"/><Relationship Id="rId7" Type="http://schemas.openxmlformats.org/officeDocument/2006/relationships/image" Target="../media/image183.emf"/><Relationship Id="rId12" Type="http://schemas.openxmlformats.org/officeDocument/2006/relationships/image" Target="../media/image188.emf"/><Relationship Id="rId17" Type="http://schemas.openxmlformats.org/officeDocument/2006/relationships/image" Target="../media/image193.emf"/><Relationship Id="rId2" Type="http://schemas.openxmlformats.org/officeDocument/2006/relationships/image" Target="../media/image178.emf"/><Relationship Id="rId16" Type="http://schemas.openxmlformats.org/officeDocument/2006/relationships/image" Target="../media/image192.wmf"/><Relationship Id="rId1" Type="http://schemas.openxmlformats.org/officeDocument/2006/relationships/image" Target="../media/image177.emf"/><Relationship Id="rId6" Type="http://schemas.openxmlformats.org/officeDocument/2006/relationships/image" Target="../media/image182.emf"/><Relationship Id="rId11" Type="http://schemas.openxmlformats.org/officeDocument/2006/relationships/image" Target="../media/image187.emf"/><Relationship Id="rId5" Type="http://schemas.openxmlformats.org/officeDocument/2006/relationships/image" Target="../media/image181.emf"/><Relationship Id="rId15" Type="http://schemas.openxmlformats.org/officeDocument/2006/relationships/image" Target="../media/image191.emf"/><Relationship Id="rId10" Type="http://schemas.openxmlformats.org/officeDocument/2006/relationships/image" Target="../media/image186.emf"/><Relationship Id="rId19" Type="http://schemas.openxmlformats.org/officeDocument/2006/relationships/image" Target="../media/image195.emf"/><Relationship Id="rId4" Type="http://schemas.openxmlformats.org/officeDocument/2006/relationships/image" Target="../media/image180.emf"/><Relationship Id="rId9" Type="http://schemas.openxmlformats.org/officeDocument/2006/relationships/image" Target="../media/image185.emf"/><Relationship Id="rId14" Type="http://schemas.openxmlformats.org/officeDocument/2006/relationships/image" Target="../media/image190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image" Target="../media/image197.emf"/><Relationship Id="rId1" Type="http://schemas.openxmlformats.org/officeDocument/2006/relationships/image" Target="../media/image196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2" Type="http://schemas.openxmlformats.org/officeDocument/2006/relationships/image" Target="../media/image200.wmf"/><Relationship Id="rId1" Type="http://schemas.openxmlformats.org/officeDocument/2006/relationships/image" Target="../media/image199.emf"/><Relationship Id="rId6" Type="http://schemas.openxmlformats.org/officeDocument/2006/relationships/image" Target="../media/image204.wmf"/><Relationship Id="rId5" Type="http://schemas.openxmlformats.org/officeDocument/2006/relationships/image" Target="../media/image203.wmf"/><Relationship Id="rId4" Type="http://schemas.openxmlformats.org/officeDocument/2006/relationships/image" Target="../media/image202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emf"/><Relationship Id="rId13" Type="http://schemas.openxmlformats.org/officeDocument/2006/relationships/image" Target="../media/image217.emf"/><Relationship Id="rId18" Type="http://schemas.openxmlformats.org/officeDocument/2006/relationships/image" Target="../media/image222.emf"/><Relationship Id="rId3" Type="http://schemas.openxmlformats.org/officeDocument/2006/relationships/image" Target="../media/image207.emf"/><Relationship Id="rId21" Type="http://schemas.openxmlformats.org/officeDocument/2006/relationships/image" Target="../media/image225.wmf"/><Relationship Id="rId7" Type="http://schemas.openxmlformats.org/officeDocument/2006/relationships/image" Target="../media/image211.emf"/><Relationship Id="rId12" Type="http://schemas.openxmlformats.org/officeDocument/2006/relationships/image" Target="../media/image216.emf"/><Relationship Id="rId17" Type="http://schemas.openxmlformats.org/officeDocument/2006/relationships/image" Target="../media/image221.emf"/><Relationship Id="rId2" Type="http://schemas.openxmlformats.org/officeDocument/2006/relationships/image" Target="../media/image206.emf"/><Relationship Id="rId16" Type="http://schemas.openxmlformats.org/officeDocument/2006/relationships/image" Target="../media/image220.emf"/><Relationship Id="rId20" Type="http://schemas.openxmlformats.org/officeDocument/2006/relationships/image" Target="../media/image224.emf"/><Relationship Id="rId1" Type="http://schemas.openxmlformats.org/officeDocument/2006/relationships/image" Target="../media/image205.emf"/><Relationship Id="rId6" Type="http://schemas.openxmlformats.org/officeDocument/2006/relationships/image" Target="../media/image210.emf"/><Relationship Id="rId11" Type="http://schemas.openxmlformats.org/officeDocument/2006/relationships/image" Target="../media/image215.emf"/><Relationship Id="rId5" Type="http://schemas.openxmlformats.org/officeDocument/2006/relationships/image" Target="../media/image209.emf"/><Relationship Id="rId15" Type="http://schemas.openxmlformats.org/officeDocument/2006/relationships/image" Target="../media/image219.emf"/><Relationship Id="rId10" Type="http://schemas.openxmlformats.org/officeDocument/2006/relationships/image" Target="../media/image214.emf"/><Relationship Id="rId19" Type="http://schemas.openxmlformats.org/officeDocument/2006/relationships/image" Target="../media/image223.emf"/><Relationship Id="rId4" Type="http://schemas.openxmlformats.org/officeDocument/2006/relationships/image" Target="../media/image208.emf"/><Relationship Id="rId9" Type="http://schemas.openxmlformats.org/officeDocument/2006/relationships/image" Target="../media/image213.emf"/><Relationship Id="rId14" Type="http://schemas.openxmlformats.org/officeDocument/2006/relationships/image" Target="../media/image218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emf"/><Relationship Id="rId2" Type="http://schemas.openxmlformats.org/officeDocument/2006/relationships/image" Target="../media/image227.emf"/><Relationship Id="rId1" Type="http://schemas.openxmlformats.org/officeDocument/2006/relationships/image" Target="../media/image226.emf"/><Relationship Id="rId5" Type="http://schemas.openxmlformats.org/officeDocument/2006/relationships/image" Target="../media/image230.emf"/><Relationship Id="rId4" Type="http://schemas.openxmlformats.org/officeDocument/2006/relationships/image" Target="../media/image229.e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emf"/><Relationship Id="rId3" Type="http://schemas.openxmlformats.org/officeDocument/2006/relationships/image" Target="../media/image233.emf"/><Relationship Id="rId7" Type="http://schemas.openxmlformats.org/officeDocument/2006/relationships/image" Target="../media/image237.emf"/><Relationship Id="rId2" Type="http://schemas.openxmlformats.org/officeDocument/2006/relationships/image" Target="../media/image232.emf"/><Relationship Id="rId1" Type="http://schemas.openxmlformats.org/officeDocument/2006/relationships/image" Target="../media/image231.emf"/><Relationship Id="rId6" Type="http://schemas.openxmlformats.org/officeDocument/2006/relationships/image" Target="../media/image236.emf"/><Relationship Id="rId5" Type="http://schemas.openxmlformats.org/officeDocument/2006/relationships/image" Target="../media/image235.emf"/><Relationship Id="rId10" Type="http://schemas.openxmlformats.org/officeDocument/2006/relationships/image" Target="../media/image240.emf"/><Relationship Id="rId4" Type="http://schemas.openxmlformats.org/officeDocument/2006/relationships/image" Target="../media/image234.emf"/><Relationship Id="rId9" Type="http://schemas.openxmlformats.org/officeDocument/2006/relationships/image" Target="../media/image239.e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emf"/><Relationship Id="rId3" Type="http://schemas.openxmlformats.org/officeDocument/2006/relationships/image" Target="../media/image243.emf"/><Relationship Id="rId7" Type="http://schemas.openxmlformats.org/officeDocument/2006/relationships/image" Target="../media/image247.emf"/><Relationship Id="rId2" Type="http://schemas.openxmlformats.org/officeDocument/2006/relationships/image" Target="../media/image242.emf"/><Relationship Id="rId1" Type="http://schemas.openxmlformats.org/officeDocument/2006/relationships/image" Target="../media/image241.emf"/><Relationship Id="rId6" Type="http://schemas.openxmlformats.org/officeDocument/2006/relationships/image" Target="../media/image246.emf"/><Relationship Id="rId5" Type="http://schemas.openxmlformats.org/officeDocument/2006/relationships/image" Target="../media/image245.emf"/><Relationship Id="rId4" Type="http://schemas.openxmlformats.org/officeDocument/2006/relationships/image" Target="../media/image244.emf"/><Relationship Id="rId9" Type="http://schemas.openxmlformats.org/officeDocument/2006/relationships/image" Target="../media/image249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emf"/><Relationship Id="rId2" Type="http://schemas.openxmlformats.org/officeDocument/2006/relationships/image" Target="../media/image251.emf"/><Relationship Id="rId1" Type="http://schemas.openxmlformats.org/officeDocument/2006/relationships/image" Target="../media/image250.emf"/><Relationship Id="rId4" Type="http://schemas.openxmlformats.org/officeDocument/2006/relationships/image" Target="../media/image253.e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emf"/><Relationship Id="rId13" Type="http://schemas.openxmlformats.org/officeDocument/2006/relationships/image" Target="../media/image266.emf"/><Relationship Id="rId18" Type="http://schemas.openxmlformats.org/officeDocument/2006/relationships/image" Target="../media/image271.emf"/><Relationship Id="rId26" Type="http://schemas.openxmlformats.org/officeDocument/2006/relationships/image" Target="../media/image279.emf"/><Relationship Id="rId39" Type="http://schemas.openxmlformats.org/officeDocument/2006/relationships/image" Target="../media/image292.emf"/><Relationship Id="rId3" Type="http://schemas.openxmlformats.org/officeDocument/2006/relationships/image" Target="../media/image256.emf"/><Relationship Id="rId21" Type="http://schemas.openxmlformats.org/officeDocument/2006/relationships/image" Target="../media/image274.emf"/><Relationship Id="rId34" Type="http://schemas.openxmlformats.org/officeDocument/2006/relationships/image" Target="../media/image287.emf"/><Relationship Id="rId42" Type="http://schemas.openxmlformats.org/officeDocument/2006/relationships/image" Target="../media/image295.emf"/><Relationship Id="rId47" Type="http://schemas.openxmlformats.org/officeDocument/2006/relationships/image" Target="../media/image300.wmf"/><Relationship Id="rId7" Type="http://schemas.openxmlformats.org/officeDocument/2006/relationships/image" Target="../media/image260.emf"/><Relationship Id="rId12" Type="http://schemas.openxmlformats.org/officeDocument/2006/relationships/image" Target="../media/image265.emf"/><Relationship Id="rId17" Type="http://schemas.openxmlformats.org/officeDocument/2006/relationships/image" Target="../media/image270.emf"/><Relationship Id="rId25" Type="http://schemas.openxmlformats.org/officeDocument/2006/relationships/image" Target="../media/image278.emf"/><Relationship Id="rId33" Type="http://schemas.openxmlformats.org/officeDocument/2006/relationships/image" Target="../media/image286.emf"/><Relationship Id="rId38" Type="http://schemas.openxmlformats.org/officeDocument/2006/relationships/image" Target="../media/image291.emf"/><Relationship Id="rId46" Type="http://schemas.openxmlformats.org/officeDocument/2006/relationships/image" Target="../media/image299.wmf"/><Relationship Id="rId2" Type="http://schemas.openxmlformats.org/officeDocument/2006/relationships/image" Target="../media/image255.emf"/><Relationship Id="rId16" Type="http://schemas.openxmlformats.org/officeDocument/2006/relationships/image" Target="../media/image269.emf"/><Relationship Id="rId20" Type="http://schemas.openxmlformats.org/officeDocument/2006/relationships/image" Target="../media/image273.emf"/><Relationship Id="rId29" Type="http://schemas.openxmlformats.org/officeDocument/2006/relationships/image" Target="../media/image282.emf"/><Relationship Id="rId41" Type="http://schemas.openxmlformats.org/officeDocument/2006/relationships/image" Target="../media/image294.emf"/><Relationship Id="rId1" Type="http://schemas.openxmlformats.org/officeDocument/2006/relationships/image" Target="../media/image254.emf"/><Relationship Id="rId6" Type="http://schemas.openxmlformats.org/officeDocument/2006/relationships/image" Target="../media/image259.emf"/><Relationship Id="rId11" Type="http://schemas.openxmlformats.org/officeDocument/2006/relationships/image" Target="../media/image264.emf"/><Relationship Id="rId24" Type="http://schemas.openxmlformats.org/officeDocument/2006/relationships/image" Target="../media/image277.emf"/><Relationship Id="rId32" Type="http://schemas.openxmlformats.org/officeDocument/2006/relationships/image" Target="../media/image285.emf"/><Relationship Id="rId37" Type="http://schemas.openxmlformats.org/officeDocument/2006/relationships/image" Target="../media/image290.emf"/><Relationship Id="rId40" Type="http://schemas.openxmlformats.org/officeDocument/2006/relationships/image" Target="../media/image293.emf"/><Relationship Id="rId45" Type="http://schemas.openxmlformats.org/officeDocument/2006/relationships/image" Target="../media/image298.wmf"/><Relationship Id="rId5" Type="http://schemas.openxmlformats.org/officeDocument/2006/relationships/image" Target="../media/image258.emf"/><Relationship Id="rId15" Type="http://schemas.openxmlformats.org/officeDocument/2006/relationships/image" Target="../media/image268.emf"/><Relationship Id="rId23" Type="http://schemas.openxmlformats.org/officeDocument/2006/relationships/image" Target="../media/image276.emf"/><Relationship Id="rId28" Type="http://schemas.openxmlformats.org/officeDocument/2006/relationships/image" Target="../media/image281.emf"/><Relationship Id="rId36" Type="http://schemas.openxmlformats.org/officeDocument/2006/relationships/image" Target="../media/image289.emf"/><Relationship Id="rId10" Type="http://schemas.openxmlformats.org/officeDocument/2006/relationships/image" Target="../media/image263.emf"/><Relationship Id="rId19" Type="http://schemas.openxmlformats.org/officeDocument/2006/relationships/image" Target="../media/image272.emf"/><Relationship Id="rId31" Type="http://schemas.openxmlformats.org/officeDocument/2006/relationships/image" Target="../media/image284.emf"/><Relationship Id="rId44" Type="http://schemas.openxmlformats.org/officeDocument/2006/relationships/image" Target="../media/image297.emf"/><Relationship Id="rId4" Type="http://schemas.openxmlformats.org/officeDocument/2006/relationships/image" Target="../media/image257.emf"/><Relationship Id="rId9" Type="http://schemas.openxmlformats.org/officeDocument/2006/relationships/image" Target="../media/image262.emf"/><Relationship Id="rId14" Type="http://schemas.openxmlformats.org/officeDocument/2006/relationships/image" Target="../media/image267.emf"/><Relationship Id="rId22" Type="http://schemas.openxmlformats.org/officeDocument/2006/relationships/image" Target="../media/image275.emf"/><Relationship Id="rId27" Type="http://schemas.openxmlformats.org/officeDocument/2006/relationships/image" Target="../media/image280.emf"/><Relationship Id="rId30" Type="http://schemas.openxmlformats.org/officeDocument/2006/relationships/image" Target="../media/image283.emf"/><Relationship Id="rId35" Type="http://schemas.openxmlformats.org/officeDocument/2006/relationships/image" Target="../media/image288.emf"/><Relationship Id="rId43" Type="http://schemas.openxmlformats.org/officeDocument/2006/relationships/image" Target="../media/image296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emf"/><Relationship Id="rId2" Type="http://schemas.openxmlformats.org/officeDocument/2006/relationships/image" Target="../media/image302.emf"/><Relationship Id="rId1" Type="http://schemas.openxmlformats.org/officeDocument/2006/relationships/image" Target="../media/image301.emf"/><Relationship Id="rId4" Type="http://schemas.openxmlformats.org/officeDocument/2006/relationships/image" Target="../media/image30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6" Type="http://schemas.openxmlformats.org/officeDocument/2006/relationships/image" Target="../media/image29.e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wmf"/><Relationship Id="rId2" Type="http://schemas.openxmlformats.org/officeDocument/2006/relationships/image" Target="../media/image307.wmf"/><Relationship Id="rId1" Type="http://schemas.openxmlformats.org/officeDocument/2006/relationships/image" Target="../media/image306.emf"/><Relationship Id="rId6" Type="http://schemas.openxmlformats.org/officeDocument/2006/relationships/image" Target="../media/image311.wmf"/><Relationship Id="rId5" Type="http://schemas.openxmlformats.org/officeDocument/2006/relationships/image" Target="../media/image310.wmf"/><Relationship Id="rId4" Type="http://schemas.openxmlformats.org/officeDocument/2006/relationships/image" Target="../media/image30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51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12" Type="http://schemas.openxmlformats.org/officeDocument/2006/relationships/image" Target="../media/image50.e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0" Type="http://schemas.openxmlformats.org/officeDocument/2006/relationships/image" Target="../media/image4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Relationship Id="rId14" Type="http://schemas.openxmlformats.org/officeDocument/2006/relationships/image" Target="../media/image52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image" Target="../media/image55.emf"/><Relationship Id="rId7" Type="http://schemas.openxmlformats.org/officeDocument/2006/relationships/image" Target="../media/image59.wmf"/><Relationship Id="rId2" Type="http://schemas.openxmlformats.org/officeDocument/2006/relationships/image" Target="../media/image54.wmf"/><Relationship Id="rId1" Type="http://schemas.openxmlformats.org/officeDocument/2006/relationships/image" Target="../media/image53.e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Relationship Id="rId9" Type="http://schemas.openxmlformats.org/officeDocument/2006/relationships/image" Target="../media/image6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043F7-35A9-4BFD-BC26-F1685C75978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E84EC-FA61-49E0-9656-D90D80A63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2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99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99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970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  <a:pPr/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ea typeface="宋体" pitchFamily="2" charset="-122"/>
            </a:endParaRP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  <a:ea typeface="宋体" pitchFamily="2" charset="-122"/>
            </a:endParaRPr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9041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DDE9E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DE9E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DDE9EC"/>
                </a:solidFill>
              </a:rPr>
              <a:pPr/>
              <a:t>‹#›</a:t>
            </a:fld>
            <a:endParaRPr lang="zh-CN" altLang="en-US">
              <a:solidFill>
                <a:srgbClr val="DDE9EC"/>
              </a:solidFill>
            </a:endParaRP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  <a:ea typeface="宋体" pitchFamily="2" charset="-122"/>
            </a:endParaRPr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37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  <a:pPr/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270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  <a:pPr/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ea typeface="宋体" pitchFamily="2" charset="-122"/>
            </a:endParaRPr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404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D0A1A3-AEB5-4BA0-BDC5-51B7578DA38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29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31E7A6-E26B-47EF-B57A-85BE4AC3432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849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3D6EC4-1BD1-479E-8204-0253EF5B907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893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FE4287-6901-45DA-B7F3-C3AD07CD3CF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8598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EE43D4-EEB5-4EED-8779-D5032DAB374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4935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4B7740-A4C8-4457-B4E1-15E16B6A8A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52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813" y="6381328"/>
            <a:ext cx="841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7F97A5"/>
                </a:solidFill>
                <a:ea typeface="宋体" pitchFamily="2" charset="-122"/>
              </a:rPr>
              <a:t>Presented by Qingfeng ZHANG                        South University of Science and Technology of China (SUSTC)</a:t>
            </a:r>
          </a:p>
        </p:txBody>
      </p:sp>
    </p:spTree>
    <p:extLst>
      <p:ext uri="{BB962C8B-B14F-4D97-AF65-F5344CB8AC3E}">
        <p14:creationId xmlns:p14="http://schemas.microsoft.com/office/powerpoint/2010/main" val="1619925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E6F78F-5D26-4A8B-BDFC-4CC133DED5B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132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43895D-E90E-411D-B349-11B52CF41A6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292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FBDDEA-62F7-4DEA-B08B-62310422C9F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0951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7AA7E2-F85D-46FE-B7B1-98A32C4C249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6990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5C1E44-39FE-4E7C-8301-27B00DE29E7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762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FC3FA8C-764E-40E5-B376-5B1FCDC2B46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4582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758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813" y="6381328"/>
            <a:ext cx="841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7F97A5"/>
                </a:solidFill>
                <a:ea typeface="宋体" pitchFamily="2" charset="-122"/>
              </a:rPr>
              <a:t>Presented by Qingfeng ZHANG                        South University of Science and Technology of China (SUSTC)</a:t>
            </a:r>
          </a:p>
        </p:txBody>
      </p:sp>
    </p:spTree>
    <p:extLst>
      <p:ext uri="{BB962C8B-B14F-4D97-AF65-F5344CB8AC3E}">
        <p14:creationId xmlns:p14="http://schemas.microsoft.com/office/powerpoint/2010/main" val="4175209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63F218D0-8318-4E4B-93F4-DFFD19246761}" type="datetime1">
              <a:rPr lang="zh-CN" altLang="en-US" smtClean="0">
                <a:solidFill>
                  <a:srgbClr val="DDE9EC"/>
                </a:solidFill>
              </a:rPr>
              <a:pPr/>
              <a:t>2020/9/8</a:t>
            </a:fld>
            <a:endParaRPr lang="zh-CN" altLang="en-US">
              <a:solidFill>
                <a:srgbClr val="DDE9E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zh-CN" altLang="en-US">
              <a:solidFill>
                <a:srgbClr val="DDE9E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DDE9EC"/>
                </a:solidFill>
              </a:rPr>
              <a:pPr/>
              <a:t>‹#›</a:t>
            </a:fld>
            <a:endParaRPr lang="zh-CN" altLang="en-US">
              <a:solidFill>
                <a:srgbClr val="DDE9EC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91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C83C-454E-4C1E-AA84-A431C5C19720}" type="datetime1">
              <a:rPr lang="zh-CN" altLang="en-US" smtClean="0">
                <a:solidFill>
                  <a:srgbClr val="464653"/>
                </a:solidFill>
              </a:rPr>
              <a:pPr/>
              <a:t>2020/9/8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  <a:pPr/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11314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30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813" y="6381328"/>
            <a:ext cx="841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7F97A5"/>
                </a:solidFill>
                <a:ea typeface="宋体" pitchFamily="2" charset="-122"/>
              </a:rPr>
              <a:t>Presented by Qingfeng ZHANG                        South University of Science and Technology of China (SUSTC)</a:t>
            </a:r>
          </a:p>
        </p:txBody>
      </p:sp>
    </p:spTree>
    <p:extLst>
      <p:ext uri="{BB962C8B-B14F-4D97-AF65-F5344CB8AC3E}">
        <p14:creationId xmlns:p14="http://schemas.microsoft.com/office/powerpoint/2010/main" val="1838030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7E439-CBC1-495A-9891-71DA74957502}" type="datetime1">
              <a:rPr lang="zh-CN" altLang="en-US" smtClean="0">
                <a:solidFill>
                  <a:srgbClr val="464653"/>
                </a:solidFill>
              </a:rPr>
              <a:pPr/>
              <a:t>2020/9/8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  <a:pPr/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446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5E56-7B30-423E-BF18-317D9074FD42}" type="datetime1">
              <a:rPr lang="zh-CN" altLang="en-US" smtClean="0">
                <a:solidFill>
                  <a:srgbClr val="464653"/>
                </a:solidFill>
              </a:rPr>
              <a:pPr/>
              <a:t>2020/9/8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  <a:pPr/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831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14D96-E0FF-4CEC-AD8A-DBDE9F9F878B}" type="datetime1">
              <a:rPr lang="zh-CN" altLang="en-US" smtClean="0">
                <a:solidFill>
                  <a:srgbClr val="464653"/>
                </a:solidFill>
              </a:rPr>
              <a:pPr/>
              <a:t>2020/9/8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  <a:pPr/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直接连接符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ea typeface="宋体" pitchFamily="2" charset="-122"/>
            </a:endParaRPr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4716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A616-7D66-4BAE-98A0-D511A4690458}" type="datetime1">
              <a:rPr lang="zh-CN" altLang="en-US" smtClean="0">
                <a:solidFill>
                  <a:srgbClr val="464653"/>
                </a:solidFill>
              </a:rPr>
              <a:pPr/>
              <a:t>2020/9/8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  <a:pPr/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ea typeface="宋体" pitchFamily="2" charset="-122"/>
            </a:endParaRP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  <a:ea typeface="宋体" pitchFamily="2" charset="-122"/>
            </a:endParaRPr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395075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67B57-CEDE-408B-9837-00D4E5A0CB34}" type="datetime1">
              <a:rPr lang="zh-CN" altLang="en-US" smtClean="0">
                <a:solidFill>
                  <a:srgbClr val="DDE9EC"/>
                </a:solidFill>
              </a:rPr>
              <a:pPr/>
              <a:t>2020/9/8</a:t>
            </a:fld>
            <a:endParaRPr lang="zh-CN" altLang="en-US">
              <a:solidFill>
                <a:srgbClr val="DDE9E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DE9E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DDE9EC"/>
                </a:solidFill>
              </a:rPr>
              <a:pPr/>
              <a:t>‹#›</a:t>
            </a:fld>
            <a:endParaRPr lang="zh-CN" altLang="en-US">
              <a:solidFill>
                <a:srgbClr val="DDE9EC"/>
              </a:solidFill>
            </a:endParaRP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  <a:ea typeface="宋体" pitchFamily="2" charset="-122"/>
            </a:endParaRPr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00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48380-9615-4333-9E54-02BB25AF38F7}" type="datetime1">
              <a:rPr lang="zh-CN" altLang="en-US" smtClean="0">
                <a:solidFill>
                  <a:srgbClr val="464653"/>
                </a:solidFill>
              </a:rPr>
              <a:pPr/>
              <a:t>2020/9/8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  <a:pPr/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946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2465-62B3-4BD5-91A7-FD0986218CC4}" type="datetime1">
              <a:rPr lang="zh-CN" altLang="en-US" smtClean="0">
                <a:solidFill>
                  <a:srgbClr val="464653"/>
                </a:solidFill>
              </a:rPr>
              <a:pPr/>
              <a:t>2020/9/8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  <a:pPr/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ea typeface="宋体" pitchFamily="2" charset="-122"/>
            </a:endParaRPr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52402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9144000" cy="6309320"/>
          </a:xfrm>
          <a:prstGeom prst="rect">
            <a:avLst/>
          </a:prstGeom>
          <a:solidFill>
            <a:srgbClr val="979CC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813" y="6381328"/>
            <a:ext cx="841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7F97A5"/>
                </a:solidFill>
                <a:ea typeface="宋体" pitchFamily="2" charset="-122"/>
              </a:rPr>
              <a:t>Presented by Qingfeng ZHANG                        South University of Science and Technology of China (SUSTC)</a:t>
            </a:r>
          </a:p>
        </p:txBody>
      </p:sp>
    </p:spTree>
    <p:extLst>
      <p:ext uri="{BB962C8B-B14F-4D97-AF65-F5344CB8AC3E}">
        <p14:creationId xmlns:p14="http://schemas.microsoft.com/office/powerpoint/2010/main" val="3714491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9144000" cy="6309320"/>
          </a:xfrm>
          <a:prstGeom prst="rect">
            <a:avLst/>
          </a:prstGeom>
          <a:solidFill>
            <a:srgbClr val="979CC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813" y="6381328"/>
            <a:ext cx="841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7F97A5"/>
                </a:solidFill>
                <a:ea typeface="宋体" pitchFamily="2" charset="-122"/>
              </a:rPr>
              <a:t>Presented by Qingfeng ZHANG                        South University of Science and Technology of China (SUSTC)</a:t>
            </a:r>
          </a:p>
        </p:txBody>
      </p:sp>
    </p:spTree>
    <p:extLst>
      <p:ext uri="{BB962C8B-B14F-4D97-AF65-F5344CB8AC3E}">
        <p14:creationId xmlns:p14="http://schemas.microsoft.com/office/powerpoint/2010/main" val="3016735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endParaRPr lang="zh-CN" altLang="en-US">
              <a:solidFill>
                <a:srgbClr val="DDE9E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zh-CN" altLang="en-US">
              <a:solidFill>
                <a:srgbClr val="DDE9E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DDE9EC"/>
                </a:solidFill>
              </a:rPr>
              <a:pPr/>
              <a:t>‹#›</a:t>
            </a:fld>
            <a:endParaRPr lang="zh-CN" altLang="en-US">
              <a:solidFill>
                <a:srgbClr val="DDE9EC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28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  <a:pPr/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31314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  <a:pPr/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2581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  <a:pPr/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8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  <a:pPr/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直接连接符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ea typeface="宋体" pitchFamily="2" charset="-122"/>
            </a:endParaRPr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38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  <a:pPr/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ea typeface="宋体" pitchFamily="2" charset="-122"/>
            </a:endParaRPr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ea typeface="宋体" pitchFamily="2" charset="-122"/>
            </a:endParaRPr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41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itchFamily="34" charset="0"/>
              </a:rPr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itchFamily="34" charset="0"/>
              </a:rPr>
              <a:t>单击此处编辑母版文本样式</a:t>
            </a:r>
          </a:p>
          <a:p>
            <a:pPr lvl="1"/>
            <a:r>
              <a:rPr lang="zh-CN" altLang="en-US" smtClean="0">
                <a:sym typeface="Arial" pitchFamily="34" charset="0"/>
              </a:rPr>
              <a:t>第二级</a:t>
            </a:r>
          </a:p>
          <a:p>
            <a:pPr lvl="2"/>
            <a:r>
              <a:rPr lang="zh-CN" altLang="en-US" smtClean="0">
                <a:sym typeface="Arial" pitchFamily="34" charset="0"/>
              </a:rPr>
              <a:t>第三级</a:t>
            </a:r>
          </a:p>
          <a:p>
            <a:pPr lvl="3"/>
            <a:r>
              <a:rPr lang="zh-CN" altLang="en-US" smtClean="0">
                <a:sym typeface="Arial" pitchFamily="34" charset="0"/>
              </a:rPr>
              <a:t>第四级</a:t>
            </a:r>
          </a:p>
          <a:p>
            <a:pPr lvl="4"/>
            <a:r>
              <a:rPr lang="zh-CN" altLang="en-US" smtClean="0">
                <a:sym typeface="Arial" pitchFamily="34" charset="0"/>
              </a:rPr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fld id="{43FADB5C-02DD-4967-B49A-D2175BA3A481}" type="slidenum">
              <a:rPr lang="en-US" alt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t>‹#›</a:t>
            </a:fld>
            <a:endParaRPr lang="en-US" altLang="en-US" sz="1800">
              <a:solidFill>
                <a:srgbClr val="000000"/>
              </a:solidFill>
            </a:endParaRPr>
          </a:p>
        </p:txBody>
      </p:sp>
      <p:pic>
        <p:nvPicPr>
          <p:cNvPr id="1031" name="Picture 7" descr="7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0" y="692150"/>
            <a:ext cx="3635375" cy="73025"/>
          </a:xfrm>
          <a:prstGeom prst="rect">
            <a:avLst/>
          </a:prstGeom>
          <a:solidFill>
            <a:schemeClr val="accent2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1033" name="AutoShape 17">
            <a:hlinkClick r:id="" action="ppaction://hlinkshowjump?jump=firstslide"/>
          </p:cNvPr>
          <p:cNvSpPr>
            <a:spLocks noChangeArrowheads="1"/>
          </p:cNvSpPr>
          <p:nvPr/>
        </p:nvSpPr>
        <p:spPr bwMode="auto">
          <a:xfrm>
            <a:off x="8316913" y="6381750"/>
            <a:ext cx="215900" cy="215900"/>
          </a:xfrm>
          <a:prstGeom prst="actionButtonHome">
            <a:avLst/>
          </a:prstGeom>
          <a:solidFill>
            <a:schemeClr val="hlink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1034" name="AutoShape 18">
            <a:hlinkClick r:id="" action="ppaction://hlinkshowjump?jump=endshow"/>
          </p:cNvPr>
          <p:cNvSpPr>
            <a:spLocks noChangeArrowheads="1"/>
          </p:cNvSpPr>
          <p:nvPr/>
        </p:nvSpPr>
        <p:spPr bwMode="auto">
          <a:xfrm>
            <a:off x="8604250" y="6381750"/>
            <a:ext cx="215900" cy="215900"/>
          </a:xfrm>
          <a:prstGeom prst="actionButtonEnd">
            <a:avLst/>
          </a:prstGeom>
          <a:solidFill>
            <a:schemeClr val="hlink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pic>
        <p:nvPicPr>
          <p:cNvPr id="1035" name="Picture 4" descr="SUSTC_Logo_2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-34925"/>
            <a:ext cx="836613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" name="TextBox 1"/>
          <p:cNvSpPr>
            <a:spLocks noChangeArrowheads="1"/>
          </p:cNvSpPr>
          <p:nvPr/>
        </p:nvSpPr>
        <p:spPr bwMode="auto">
          <a:xfrm>
            <a:off x="971550" y="52388"/>
            <a:ext cx="24685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3000" b="1">
                <a:solidFill>
                  <a:srgbClr val="009900"/>
                </a:solidFill>
                <a:latin typeface="方正舒体" pitchFamily="2" charset="-122"/>
                <a:ea typeface="方正舒体" pitchFamily="2" charset="-122"/>
                <a:sym typeface="方正舒体" pitchFamily="2" charset="-122"/>
              </a:rPr>
              <a:t>南方科技大学</a:t>
            </a: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612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sym typeface="Arial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sym typeface="Arial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sym typeface="Arial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1E94E24-E79B-48FC-8342-031708EDC2B8}" type="datetime1">
              <a:rPr lang="zh-CN" altLang="en-US" smtClean="0">
                <a:solidFill>
                  <a:srgbClr val="464653"/>
                </a:solidFill>
              </a:rPr>
              <a:pPr/>
              <a:t>2020/9/8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  <a:pPr/>
              <a:t>‹#›</a:t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ea typeface="宋体" pitchFamily="2" charset="-122"/>
            </a:endParaRPr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ea typeface="宋体" pitchFamily="2" charset="-122"/>
            </a:endParaRPr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50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oleObject" Target="../embeddings/oleObject30.bin"/><Relationship Id="rId18" Type="http://schemas.openxmlformats.org/officeDocument/2006/relationships/image" Target="../media/image46.emf"/><Relationship Id="rId26" Type="http://schemas.openxmlformats.org/officeDocument/2006/relationships/image" Target="../media/image50.emf"/><Relationship Id="rId3" Type="http://schemas.openxmlformats.org/officeDocument/2006/relationships/oleObject" Target="../embeddings/oleObject25.bin"/><Relationship Id="rId21" Type="http://schemas.openxmlformats.org/officeDocument/2006/relationships/oleObject" Target="../embeddings/oleObject34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3.emf"/><Relationship Id="rId17" Type="http://schemas.openxmlformats.org/officeDocument/2006/relationships/oleObject" Target="../embeddings/oleObject32.bin"/><Relationship Id="rId25" Type="http://schemas.openxmlformats.org/officeDocument/2006/relationships/oleObject" Target="../embeddings/oleObject36.bin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5.emf"/><Relationship Id="rId20" Type="http://schemas.openxmlformats.org/officeDocument/2006/relationships/image" Target="../media/image47.emf"/><Relationship Id="rId29" Type="http://schemas.openxmlformats.org/officeDocument/2006/relationships/oleObject" Target="../embeddings/oleObject38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29.bin"/><Relationship Id="rId24" Type="http://schemas.openxmlformats.org/officeDocument/2006/relationships/image" Target="../media/image49.emf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31.bin"/><Relationship Id="rId23" Type="http://schemas.openxmlformats.org/officeDocument/2006/relationships/oleObject" Target="../embeddings/oleObject35.bin"/><Relationship Id="rId28" Type="http://schemas.openxmlformats.org/officeDocument/2006/relationships/image" Target="../media/image51.emf"/><Relationship Id="rId10" Type="http://schemas.openxmlformats.org/officeDocument/2006/relationships/image" Target="../media/image42.emf"/><Relationship Id="rId19" Type="http://schemas.openxmlformats.org/officeDocument/2006/relationships/oleObject" Target="../embeddings/oleObject33.bin"/><Relationship Id="rId4" Type="http://schemas.openxmlformats.org/officeDocument/2006/relationships/image" Target="../media/image39.w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44.emf"/><Relationship Id="rId22" Type="http://schemas.openxmlformats.org/officeDocument/2006/relationships/image" Target="../media/image48.emf"/><Relationship Id="rId27" Type="http://schemas.openxmlformats.org/officeDocument/2006/relationships/oleObject" Target="../embeddings/oleObject37.bin"/><Relationship Id="rId30" Type="http://schemas.openxmlformats.org/officeDocument/2006/relationships/image" Target="../media/image5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oleObject" Target="../embeddings/oleObject44.bin"/><Relationship Id="rId18" Type="http://schemas.openxmlformats.org/officeDocument/2006/relationships/image" Target="../media/image60.w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57.wmf"/><Relationship Id="rId17" Type="http://schemas.openxmlformats.org/officeDocument/2006/relationships/oleObject" Target="../embeddings/oleObject46.bin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59.wmf"/><Relationship Id="rId20" Type="http://schemas.openxmlformats.org/officeDocument/2006/relationships/image" Target="../media/image61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40.bin"/><Relationship Id="rId15" Type="http://schemas.openxmlformats.org/officeDocument/2006/relationships/oleObject" Target="../embeddings/oleObject45.bin"/><Relationship Id="rId10" Type="http://schemas.openxmlformats.org/officeDocument/2006/relationships/image" Target="../media/image56.wmf"/><Relationship Id="rId19" Type="http://schemas.openxmlformats.org/officeDocument/2006/relationships/oleObject" Target="../embeddings/oleObject47.bin"/><Relationship Id="rId4" Type="http://schemas.openxmlformats.org/officeDocument/2006/relationships/image" Target="../media/image53.emf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5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6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64.e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8.bin"/><Relationship Id="rId18" Type="http://schemas.openxmlformats.org/officeDocument/2006/relationships/image" Target="../media/image74.emf"/><Relationship Id="rId26" Type="http://schemas.openxmlformats.org/officeDocument/2006/relationships/image" Target="../media/image78.emf"/><Relationship Id="rId39" Type="http://schemas.openxmlformats.org/officeDocument/2006/relationships/oleObject" Target="../embeddings/oleObject71.bin"/><Relationship Id="rId21" Type="http://schemas.openxmlformats.org/officeDocument/2006/relationships/oleObject" Target="../embeddings/oleObject62.bin"/><Relationship Id="rId34" Type="http://schemas.openxmlformats.org/officeDocument/2006/relationships/image" Target="../media/image82.emf"/><Relationship Id="rId42" Type="http://schemas.openxmlformats.org/officeDocument/2006/relationships/image" Target="../media/image86.emf"/><Relationship Id="rId47" Type="http://schemas.openxmlformats.org/officeDocument/2006/relationships/oleObject" Target="../embeddings/oleObject75.bin"/><Relationship Id="rId50" Type="http://schemas.openxmlformats.org/officeDocument/2006/relationships/image" Target="../media/image90.emf"/><Relationship Id="rId55" Type="http://schemas.openxmlformats.org/officeDocument/2006/relationships/oleObject" Target="../embeddings/oleObject79.bin"/><Relationship Id="rId63" Type="http://schemas.openxmlformats.org/officeDocument/2006/relationships/oleObject" Target="../embeddings/oleObject83.bin"/><Relationship Id="rId68" Type="http://schemas.openxmlformats.org/officeDocument/2006/relationships/image" Target="../media/image99.emf"/><Relationship Id="rId7" Type="http://schemas.openxmlformats.org/officeDocument/2006/relationships/oleObject" Target="../embeddings/oleObject55.bin"/><Relationship Id="rId71" Type="http://schemas.openxmlformats.org/officeDocument/2006/relationships/oleObject" Target="../embeddings/oleObject87.bin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73.emf"/><Relationship Id="rId29" Type="http://schemas.openxmlformats.org/officeDocument/2006/relationships/oleObject" Target="../embeddings/oleObject66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8.emf"/><Relationship Id="rId11" Type="http://schemas.openxmlformats.org/officeDocument/2006/relationships/oleObject" Target="../embeddings/oleObject57.bin"/><Relationship Id="rId24" Type="http://schemas.openxmlformats.org/officeDocument/2006/relationships/image" Target="../media/image77.emf"/><Relationship Id="rId32" Type="http://schemas.openxmlformats.org/officeDocument/2006/relationships/image" Target="../media/image81.emf"/><Relationship Id="rId37" Type="http://schemas.openxmlformats.org/officeDocument/2006/relationships/oleObject" Target="../embeddings/oleObject70.bin"/><Relationship Id="rId40" Type="http://schemas.openxmlformats.org/officeDocument/2006/relationships/image" Target="../media/image85.emf"/><Relationship Id="rId45" Type="http://schemas.openxmlformats.org/officeDocument/2006/relationships/oleObject" Target="../embeddings/oleObject74.bin"/><Relationship Id="rId53" Type="http://schemas.openxmlformats.org/officeDocument/2006/relationships/oleObject" Target="../embeddings/oleObject78.bin"/><Relationship Id="rId58" Type="http://schemas.openxmlformats.org/officeDocument/2006/relationships/image" Target="../media/image94.emf"/><Relationship Id="rId66" Type="http://schemas.openxmlformats.org/officeDocument/2006/relationships/image" Target="../media/image98.emf"/><Relationship Id="rId5" Type="http://schemas.openxmlformats.org/officeDocument/2006/relationships/oleObject" Target="../embeddings/oleObject54.bin"/><Relationship Id="rId15" Type="http://schemas.openxmlformats.org/officeDocument/2006/relationships/oleObject" Target="../embeddings/oleObject59.bin"/><Relationship Id="rId23" Type="http://schemas.openxmlformats.org/officeDocument/2006/relationships/oleObject" Target="../embeddings/oleObject63.bin"/><Relationship Id="rId28" Type="http://schemas.openxmlformats.org/officeDocument/2006/relationships/image" Target="../media/image79.emf"/><Relationship Id="rId36" Type="http://schemas.openxmlformats.org/officeDocument/2006/relationships/image" Target="../media/image83.emf"/><Relationship Id="rId49" Type="http://schemas.openxmlformats.org/officeDocument/2006/relationships/oleObject" Target="../embeddings/oleObject76.bin"/><Relationship Id="rId57" Type="http://schemas.openxmlformats.org/officeDocument/2006/relationships/oleObject" Target="../embeddings/oleObject80.bin"/><Relationship Id="rId61" Type="http://schemas.openxmlformats.org/officeDocument/2006/relationships/oleObject" Target="../embeddings/oleObject82.bin"/><Relationship Id="rId10" Type="http://schemas.openxmlformats.org/officeDocument/2006/relationships/image" Target="../media/image70.emf"/><Relationship Id="rId19" Type="http://schemas.openxmlformats.org/officeDocument/2006/relationships/oleObject" Target="../embeddings/oleObject61.bin"/><Relationship Id="rId31" Type="http://schemas.openxmlformats.org/officeDocument/2006/relationships/oleObject" Target="../embeddings/oleObject67.bin"/><Relationship Id="rId44" Type="http://schemas.openxmlformats.org/officeDocument/2006/relationships/image" Target="../media/image87.emf"/><Relationship Id="rId52" Type="http://schemas.openxmlformats.org/officeDocument/2006/relationships/image" Target="../media/image91.emf"/><Relationship Id="rId60" Type="http://schemas.openxmlformats.org/officeDocument/2006/relationships/image" Target="../media/image95.emf"/><Relationship Id="rId65" Type="http://schemas.openxmlformats.org/officeDocument/2006/relationships/oleObject" Target="../embeddings/oleObject84.bin"/><Relationship Id="rId4" Type="http://schemas.openxmlformats.org/officeDocument/2006/relationships/image" Target="../media/image67.emf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72.emf"/><Relationship Id="rId22" Type="http://schemas.openxmlformats.org/officeDocument/2006/relationships/image" Target="../media/image76.emf"/><Relationship Id="rId27" Type="http://schemas.openxmlformats.org/officeDocument/2006/relationships/oleObject" Target="../embeddings/oleObject65.bin"/><Relationship Id="rId30" Type="http://schemas.openxmlformats.org/officeDocument/2006/relationships/image" Target="../media/image80.emf"/><Relationship Id="rId35" Type="http://schemas.openxmlformats.org/officeDocument/2006/relationships/oleObject" Target="../embeddings/oleObject69.bin"/><Relationship Id="rId43" Type="http://schemas.openxmlformats.org/officeDocument/2006/relationships/oleObject" Target="../embeddings/oleObject73.bin"/><Relationship Id="rId48" Type="http://schemas.openxmlformats.org/officeDocument/2006/relationships/image" Target="../media/image89.emf"/><Relationship Id="rId56" Type="http://schemas.openxmlformats.org/officeDocument/2006/relationships/image" Target="../media/image93.emf"/><Relationship Id="rId64" Type="http://schemas.openxmlformats.org/officeDocument/2006/relationships/image" Target="../media/image97.emf"/><Relationship Id="rId69" Type="http://schemas.openxmlformats.org/officeDocument/2006/relationships/oleObject" Target="../embeddings/oleObject86.bin"/><Relationship Id="rId8" Type="http://schemas.openxmlformats.org/officeDocument/2006/relationships/image" Target="../media/image69.emf"/><Relationship Id="rId51" Type="http://schemas.openxmlformats.org/officeDocument/2006/relationships/oleObject" Target="../embeddings/oleObject77.bin"/><Relationship Id="rId72" Type="http://schemas.openxmlformats.org/officeDocument/2006/relationships/image" Target="../media/image101.emf"/><Relationship Id="rId3" Type="http://schemas.openxmlformats.org/officeDocument/2006/relationships/oleObject" Target="../embeddings/oleObject53.bin"/><Relationship Id="rId12" Type="http://schemas.openxmlformats.org/officeDocument/2006/relationships/image" Target="../media/image71.emf"/><Relationship Id="rId17" Type="http://schemas.openxmlformats.org/officeDocument/2006/relationships/oleObject" Target="../embeddings/oleObject60.bin"/><Relationship Id="rId25" Type="http://schemas.openxmlformats.org/officeDocument/2006/relationships/oleObject" Target="../embeddings/oleObject64.bin"/><Relationship Id="rId33" Type="http://schemas.openxmlformats.org/officeDocument/2006/relationships/oleObject" Target="../embeddings/oleObject68.bin"/><Relationship Id="rId38" Type="http://schemas.openxmlformats.org/officeDocument/2006/relationships/image" Target="../media/image84.emf"/><Relationship Id="rId46" Type="http://schemas.openxmlformats.org/officeDocument/2006/relationships/image" Target="../media/image88.emf"/><Relationship Id="rId59" Type="http://schemas.openxmlformats.org/officeDocument/2006/relationships/oleObject" Target="../embeddings/oleObject81.bin"/><Relationship Id="rId67" Type="http://schemas.openxmlformats.org/officeDocument/2006/relationships/oleObject" Target="../embeddings/oleObject85.bin"/><Relationship Id="rId20" Type="http://schemas.openxmlformats.org/officeDocument/2006/relationships/image" Target="../media/image75.emf"/><Relationship Id="rId41" Type="http://schemas.openxmlformats.org/officeDocument/2006/relationships/oleObject" Target="../embeddings/oleObject72.bin"/><Relationship Id="rId54" Type="http://schemas.openxmlformats.org/officeDocument/2006/relationships/image" Target="../media/image92.emf"/><Relationship Id="rId62" Type="http://schemas.openxmlformats.org/officeDocument/2006/relationships/image" Target="../media/image96.emf"/><Relationship Id="rId70" Type="http://schemas.openxmlformats.org/officeDocument/2006/relationships/image" Target="../media/image10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13" Type="http://schemas.openxmlformats.org/officeDocument/2006/relationships/oleObject" Target="../embeddings/oleObject93.bin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106.wmf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03.wmf"/><Relationship Id="rId11" Type="http://schemas.openxmlformats.org/officeDocument/2006/relationships/oleObject" Target="../embeddings/oleObject92.bin"/><Relationship Id="rId5" Type="http://schemas.openxmlformats.org/officeDocument/2006/relationships/oleObject" Target="../embeddings/oleObject89.bin"/><Relationship Id="rId10" Type="http://schemas.openxmlformats.org/officeDocument/2006/relationships/image" Target="../media/image105.wmf"/><Relationship Id="rId4" Type="http://schemas.openxmlformats.org/officeDocument/2006/relationships/image" Target="../media/image102.emf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10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10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117.emf"/><Relationship Id="rId26" Type="http://schemas.openxmlformats.org/officeDocument/2006/relationships/image" Target="../media/image121.emf"/><Relationship Id="rId39" Type="http://schemas.openxmlformats.org/officeDocument/2006/relationships/oleObject" Target="../embeddings/oleObject114.bin"/><Relationship Id="rId3" Type="http://schemas.openxmlformats.org/officeDocument/2006/relationships/oleObject" Target="../embeddings/oleObject96.bin"/><Relationship Id="rId21" Type="http://schemas.openxmlformats.org/officeDocument/2006/relationships/oleObject" Target="../embeddings/oleObject105.bin"/><Relationship Id="rId34" Type="http://schemas.openxmlformats.org/officeDocument/2006/relationships/image" Target="../media/image125.emf"/><Relationship Id="rId42" Type="http://schemas.openxmlformats.org/officeDocument/2006/relationships/image" Target="../media/image129.wmf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14.emf"/><Relationship Id="rId17" Type="http://schemas.openxmlformats.org/officeDocument/2006/relationships/oleObject" Target="../embeddings/oleObject103.bin"/><Relationship Id="rId25" Type="http://schemas.openxmlformats.org/officeDocument/2006/relationships/oleObject" Target="../embeddings/oleObject107.bin"/><Relationship Id="rId33" Type="http://schemas.openxmlformats.org/officeDocument/2006/relationships/oleObject" Target="../embeddings/oleObject111.bin"/><Relationship Id="rId38" Type="http://schemas.openxmlformats.org/officeDocument/2006/relationships/image" Target="../media/image127.emf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116.emf"/><Relationship Id="rId20" Type="http://schemas.openxmlformats.org/officeDocument/2006/relationships/image" Target="../media/image118.emf"/><Relationship Id="rId29" Type="http://schemas.openxmlformats.org/officeDocument/2006/relationships/oleObject" Target="../embeddings/oleObject109.bin"/><Relationship Id="rId41" Type="http://schemas.openxmlformats.org/officeDocument/2006/relationships/oleObject" Target="../embeddings/oleObject115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1.emf"/><Relationship Id="rId11" Type="http://schemas.openxmlformats.org/officeDocument/2006/relationships/oleObject" Target="../embeddings/oleObject100.bin"/><Relationship Id="rId24" Type="http://schemas.openxmlformats.org/officeDocument/2006/relationships/image" Target="../media/image120.emf"/><Relationship Id="rId32" Type="http://schemas.openxmlformats.org/officeDocument/2006/relationships/image" Target="../media/image124.emf"/><Relationship Id="rId37" Type="http://schemas.openxmlformats.org/officeDocument/2006/relationships/oleObject" Target="../embeddings/oleObject113.bin"/><Relationship Id="rId40" Type="http://schemas.openxmlformats.org/officeDocument/2006/relationships/image" Target="../media/image128.emf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23" Type="http://schemas.openxmlformats.org/officeDocument/2006/relationships/oleObject" Target="../embeddings/oleObject106.bin"/><Relationship Id="rId28" Type="http://schemas.openxmlformats.org/officeDocument/2006/relationships/image" Target="../media/image122.emf"/><Relationship Id="rId36" Type="http://schemas.openxmlformats.org/officeDocument/2006/relationships/image" Target="../media/image126.emf"/><Relationship Id="rId10" Type="http://schemas.openxmlformats.org/officeDocument/2006/relationships/image" Target="../media/image113.emf"/><Relationship Id="rId19" Type="http://schemas.openxmlformats.org/officeDocument/2006/relationships/oleObject" Target="../embeddings/oleObject104.bin"/><Relationship Id="rId31" Type="http://schemas.openxmlformats.org/officeDocument/2006/relationships/oleObject" Target="../embeddings/oleObject110.bin"/><Relationship Id="rId4" Type="http://schemas.openxmlformats.org/officeDocument/2006/relationships/image" Target="../media/image110.e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15.emf"/><Relationship Id="rId22" Type="http://schemas.openxmlformats.org/officeDocument/2006/relationships/image" Target="../media/image119.emf"/><Relationship Id="rId27" Type="http://schemas.openxmlformats.org/officeDocument/2006/relationships/oleObject" Target="../embeddings/oleObject108.bin"/><Relationship Id="rId30" Type="http://schemas.openxmlformats.org/officeDocument/2006/relationships/image" Target="../media/image123.wmf"/><Relationship Id="rId35" Type="http://schemas.openxmlformats.org/officeDocument/2006/relationships/oleObject" Target="../embeddings/oleObject11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13" Type="http://schemas.openxmlformats.org/officeDocument/2006/relationships/oleObject" Target="../embeddings/oleObject121.bin"/><Relationship Id="rId18" Type="http://schemas.openxmlformats.org/officeDocument/2006/relationships/image" Target="../media/image137.emf"/><Relationship Id="rId26" Type="http://schemas.openxmlformats.org/officeDocument/2006/relationships/image" Target="../media/image141.emf"/><Relationship Id="rId3" Type="http://schemas.openxmlformats.org/officeDocument/2006/relationships/oleObject" Target="../embeddings/oleObject116.bin"/><Relationship Id="rId21" Type="http://schemas.openxmlformats.org/officeDocument/2006/relationships/oleObject" Target="../embeddings/oleObject125.bin"/><Relationship Id="rId34" Type="http://schemas.openxmlformats.org/officeDocument/2006/relationships/image" Target="../media/image145.emf"/><Relationship Id="rId7" Type="http://schemas.openxmlformats.org/officeDocument/2006/relationships/oleObject" Target="../embeddings/oleObject118.bin"/><Relationship Id="rId12" Type="http://schemas.openxmlformats.org/officeDocument/2006/relationships/image" Target="../media/image134.emf"/><Relationship Id="rId17" Type="http://schemas.openxmlformats.org/officeDocument/2006/relationships/oleObject" Target="../embeddings/oleObject123.bin"/><Relationship Id="rId25" Type="http://schemas.openxmlformats.org/officeDocument/2006/relationships/oleObject" Target="../embeddings/oleObject127.bin"/><Relationship Id="rId33" Type="http://schemas.openxmlformats.org/officeDocument/2006/relationships/oleObject" Target="../embeddings/oleObject131.bin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136.emf"/><Relationship Id="rId20" Type="http://schemas.openxmlformats.org/officeDocument/2006/relationships/image" Target="../media/image138.emf"/><Relationship Id="rId29" Type="http://schemas.openxmlformats.org/officeDocument/2006/relationships/oleObject" Target="../embeddings/oleObject129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1.emf"/><Relationship Id="rId11" Type="http://schemas.openxmlformats.org/officeDocument/2006/relationships/oleObject" Target="../embeddings/oleObject120.bin"/><Relationship Id="rId24" Type="http://schemas.openxmlformats.org/officeDocument/2006/relationships/image" Target="../media/image140.emf"/><Relationship Id="rId32" Type="http://schemas.openxmlformats.org/officeDocument/2006/relationships/image" Target="../media/image144.emf"/><Relationship Id="rId5" Type="http://schemas.openxmlformats.org/officeDocument/2006/relationships/oleObject" Target="../embeddings/oleObject117.bin"/><Relationship Id="rId15" Type="http://schemas.openxmlformats.org/officeDocument/2006/relationships/oleObject" Target="../embeddings/oleObject122.bin"/><Relationship Id="rId23" Type="http://schemas.openxmlformats.org/officeDocument/2006/relationships/oleObject" Target="../embeddings/oleObject126.bin"/><Relationship Id="rId28" Type="http://schemas.openxmlformats.org/officeDocument/2006/relationships/image" Target="../media/image142.emf"/><Relationship Id="rId10" Type="http://schemas.openxmlformats.org/officeDocument/2006/relationships/image" Target="../media/image133.emf"/><Relationship Id="rId19" Type="http://schemas.openxmlformats.org/officeDocument/2006/relationships/oleObject" Target="../embeddings/oleObject124.bin"/><Relationship Id="rId31" Type="http://schemas.openxmlformats.org/officeDocument/2006/relationships/oleObject" Target="../embeddings/oleObject130.bin"/><Relationship Id="rId4" Type="http://schemas.openxmlformats.org/officeDocument/2006/relationships/image" Target="../media/image130.emf"/><Relationship Id="rId9" Type="http://schemas.openxmlformats.org/officeDocument/2006/relationships/oleObject" Target="../embeddings/oleObject119.bin"/><Relationship Id="rId14" Type="http://schemas.openxmlformats.org/officeDocument/2006/relationships/image" Target="../media/image135.emf"/><Relationship Id="rId22" Type="http://schemas.openxmlformats.org/officeDocument/2006/relationships/image" Target="../media/image139.emf"/><Relationship Id="rId27" Type="http://schemas.openxmlformats.org/officeDocument/2006/relationships/oleObject" Target="../embeddings/oleObject128.bin"/><Relationship Id="rId30" Type="http://schemas.openxmlformats.org/officeDocument/2006/relationships/image" Target="../media/image14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3" Type="http://schemas.openxmlformats.org/officeDocument/2006/relationships/oleObject" Target="../embeddings/oleObject137.bin"/><Relationship Id="rId18" Type="http://schemas.openxmlformats.org/officeDocument/2006/relationships/image" Target="../media/image153.emf"/><Relationship Id="rId26" Type="http://schemas.openxmlformats.org/officeDocument/2006/relationships/image" Target="../media/image157.emf"/><Relationship Id="rId3" Type="http://schemas.openxmlformats.org/officeDocument/2006/relationships/oleObject" Target="../embeddings/oleObject132.bin"/><Relationship Id="rId21" Type="http://schemas.openxmlformats.org/officeDocument/2006/relationships/oleObject" Target="../embeddings/oleObject141.bin"/><Relationship Id="rId34" Type="http://schemas.openxmlformats.org/officeDocument/2006/relationships/image" Target="../media/image161.emf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150.emf"/><Relationship Id="rId17" Type="http://schemas.openxmlformats.org/officeDocument/2006/relationships/oleObject" Target="../embeddings/oleObject139.bin"/><Relationship Id="rId25" Type="http://schemas.openxmlformats.org/officeDocument/2006/relationships/oleObject" Target="../embeddings/oleObject143.bin"/><Relationship Id="rId33" Type="http://schemas.openxmlformats.org/officeDocument/2006/relationships/oleObject" Target="../embeddings/oleObject147.bin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152.emf"/><Relationship Id="rId20" Type="http://schemas.openxmlformats.org/officeDocument/2006/relationships/image" Target="../media/image154.emf"/><Relationship Id="rId29" Type="http://schemas.openxmlformats.org/officeDocument/2006/relationships/oleObject" Target="../embeddings/oleObject145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47.emf"/><Relationship Id="rId11" Type="http://schemas.openxmlformats.org/officeDocument/2006/relationships/oleObject" Target="../embeddings/oleObject136.bin"/><Relationship Id="rId24" Type="http://schemas.openxmlformats.org/officeDocument/2006/relationships/image" Target="../media/image156.emf"/><Relationship Id="rId32" Type="http://schemas.openxmlformats.org/officeDocument/2006/relationships/image" Target="../media/image160.emf"/><Relationship Id="rId5" Type="http://schemas.openxmlformats.org/officeDocument/2006/relationships/oleObject" Target="../embeddings/oleObject133.bin"/><Relationship Id="rId15" Type="http://schemas.openxmlformats.org/officeDocument/2006/relationships/oleObject" Target="../embeddings/oleObject138.bin"/><Relationship Id="rId23" Type="http://schemas.openxmlformats.org/officeDocument/2006/relationships/oleObject" Target="../embeddings/oleObject142.bin"/><Relationship Id="rId28" Type="http://schemas.openxmlformats.org/officeDocument/2006/relationships/image" Target="../media/image158.emf"/><Relationship Id="rId36" Type="http://schemas.openxmlformats.org/officeDocument/2006/relationships/image" Target="../media/image162.emf"/><Relationship Id="rId10" Type="http://schemas.openxmlformats.org/officeDocument/2006/relationships/image" Target="../media/image149.emf"/><Relationship Id="rId19" Type="http://schemas.openxmlformats.org/officeDocument/2006/relationships/oleObject" Target="../embeddings/oleObject140.bin"/><Relationship Id="rId31" Type="http://schemas.openxmlformats.org/officeDocument/2006/relationships/oleObject" Target="../embeddings/oleObject146.bin"/><Relationship Id="rId4" Type="http://schemas.openxmlformats.org/officeDocument/2006/relationships/image" Target="../media/image146.emf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151.emf"/><Relationship Id="rId22" Type="http://schemas.openxmlformats.org/officeDocument/2006/relationships/image" Target="../media/image155.emf"/><Relationship Id="rId27" Type="http://schemas.openxmlformats.org/officeDocument/2006/relationships/oleObject" Target="../embeddings/oleObject144.bin"/><Relationship Id="rId30" Type="http://schemas.openxmlformats.org/officeDocument/2006/relationships/image" Target="../media/image159.emf"/><Relationship Id="rId35" Type="http://schemas.openxmlformats.org/officeDocument/2006/relationships/oleObject" Target="../embeddings/oleObject148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emf"/><Relationship Id="rId13" Type="http://schemas.openxmlformats.org/officeDocument/2006/relationships/oleObject" Target="../embeddings/oleObject154.bin"/><Relationship Id="rId18" Type="http://schemas.openxmlformats.org/officeDocument/2006/relationships/image" Target="../media/image170.emf"/><Relationship Id="rId26" Type="http://schemas.openxmlformats.org/officeDocument/2006/relationships/image" Target="../media/image174.emf"/><Relationship Id="rId3" Type="http://schemas.openxmlformats.org/officeDocument/2006/relationships/oleObject" Target="../embeddings/oleObject149.bin"/><Relationship Id="rId21" Type="http://schemas.openxmlformats.org/officeDocument/2006/relationships/oleObject" Target="../embeddings/oleObject158.bin"/><Relationship Id="rId7" Type="http://schemas.openxmlformats.org/officeDocument/2006/relationships/oleObject" Target="../embeddings/oleObject151.bin"/><Relationship Id="rId12" Type="http://schemas.openxmlformats.org/officeDocument/2006/relationships/image" Target="../media/image167.emf"/><Relationship Id="rId17" Type="http://schemas.openxmlformats.org/officeDocument/2006/relationships/oleObject" Target="../embeddings/oleObject156.bin"/><Relationship Id="rId25" Type="http://schemas.openxmlformats.org/officeDocument/2006/relationships/oleObject" Target="../embeddings/oleObject160.bin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169.emf"/><Relationship Id="rId20" Type="http://schemas.openxmlformats.org/officeDocument/2006/relationships/image" Target="../media/image171.e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64.emf"/><Relationship Id="rId11" Type="http://schemas.openxmlformats.org/officeDocument/2006/relationships/oleObject" Target="../embeddings/oleObject153.bin"/><Relationship Id="rId24" Type="http://schemas.openxmlformats.org/officeDocument/2006/relationships/image" Target="../media/image173.emf"/><Relationship Id="rId5" Type="http://schemas.openxmlformats.org/officeDocument/2006/relationships/oleObject" Target="../embeddings/oleObject150.bin"/><Relationship Id="rId15" Type="http://schemas.openxmlformats.org/officeDocument/2006/relationships/oleObject" Target="../embeddings/oleObject155.bin"/><Relationship Id="rId23" Type="http://schemas.openxmlformats.org/officeDocument/2006/relationships/oleObject" Target="../embeddings/oleObject159.bin"/><Relationship Id="rId28" Type="http://schemas.openxmlformats.org/officeDocument/2006/relationships/image" Target="../media/image175.emf"/><Relationship Id="rId10" Type="http://schemas.openxmlformats.org/officeDocument/2006/relationships/image" Target="../media/image166.emf"/><Relationship Id="rId19" Type="http://schemas.openxmlformats.org/officeDocument/2006/relationships/oleObject" Target="../embeddings/oleObject157.bin"/><Relationship Id="rId4" Type="http://schemas.openxmlformats.org/officeDocument/2006/relationships/image" Target="../media/image163.emf"/><Relationship Id="rId9" Type="http://schemas.openxmlformats.org/officeDocument/2006/relationships/oleObject" Target="../embeddings/oleObject152.bin"/><Relationship Id="rId14" Type="http://schemas.openxmlformats.org/officeDocument/2006/relationships/image" Target="../media/image168.emf"/><Relationship Id="rId22" Type="http://schemas.openxmlformats.org/officeDocument/2006/relationships/image" Target="../media/image172.emf"/><Relationship Id="rId27" Type="http://schemas.openxmlformats.org/officeDocument/2006/relationships/oleObject" Target="../embeddings/oleObject16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2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7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emf"/><Relationship Id="rId13" Type="http://schemas.openxmlformats.org/officeDocument/2006/relationships/oleObject" Target="../embeddings/oleObject168.bin"/><Relationship Id="rId18" Type="http://schemas.openxmlformats.org/officeDocument/2006/relationships/image" Target="../media/image184.emf"/><Relationship Id="rId26" Type="http://schemas.openxmlformats.org/officeDocument/2006/relationships/image" Target="../media/image188.emf"/><Relationship Id="rId39" Type="http://schemas.openxmlformats.org/officeDocument/2006/relationships/oleObject" Target="../embeddings/oleObject181.bin"/><Relationship Id="rId3" Type="http://schemas.openxmlformats.org/officeDocument/2006/relationships/oleObject" Target="../embeddings/oleObject163.bin"/><Relationship Id="rId21" Type="http://schemas.openxmlformats.org/officeDocument/2006/relationships/oleObject" Target="../embeddings/oleObject172.bin"/><Relationship Id="rId34" Type="http://schemas.openxmlformats.org/officeDocument/2006/relationships/image" Target="../media/image192.wmf"/><Relationship Id="rId7" Type="http://schemas.openxmlformats.org/officeDocument/2006/relationships/oleObject" Target="../embeddings/oleObject165.bin"/><Relationship Id="rId12" Type="http://schemas.openxmlformats.org/officeDocument/2006/relationships/image" Target="../media/image181.emf"/><Relationship Id="rId17" Type="http://schemas.openxmlformats.org/officeDocument/2006/relationships/oleObject" Target="../embeddings/oleObject170.bin"/><Relationship Id="rId25" Type="http://schemas.openxmlformats.org/officeDocument/2006/relationships/oleObject" Target="../embeddings/oleObject174.bin"/><Relationship Id="rId33" Type="http://schemas.openxmlformats.org/officeDocument/2006/relationships/oleObject" Target="../embeddings/oleObject178.bin"/><Relationship Id="rId38" Type="http://schemas.openxmlformats.org/officeDocument/2006/relationships/image" Target="../media/image194.emf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183.emf"/><Relationship Id="rId20" Type="http://schemas.openxmlformats.org/officeDocument/2006/relationships/image" Target="../media/image185.emf"/><Relationship Id="rId29" Type="http://schemas.openxmlformats.org/officeDocument/2006/relationships/oleObject" Target="../embeddings/oleObject176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78.emf"/><Relationship Id="rId11" Type="http://schemas.openxmlformats.org/officeDocument/2006/relationships/oleObject" Target="../embeddings/oleObject167.bin"/><Relationship Id="rId24" Type="http://schemas.openxmlformats.org/officeDocument/2006/relationships/image" Target="../media/image187.emf"/><Relationship Id="rId32" Type="http://schemas.openxmlformats.org/officeDocument/2006/relationships/image" Target="../media/image191.emf"/><Relationship Id="rId37" Type="http://schemas.openxmlformats.org/officeDocument/2006/relationships/oleObject" Target="../embeddings/oleObject180.bin"/><Relationship Id="rId40" Type="http://schemas.openxmlformats.org/officeDocument/2006/relationships/image" Target="../media/image195.emf"/><Relationship Id="rId5" Type="http://schemas.openxmlformats.org/officeDocument/2006/relationships/oleObject" Target="../embeddings/oleObject164.bin"/><Relationship Id="rId15" Type="http://schemas.openxmlformats.org/officeDocument/2006/relationships/oleObject" Target="../embeddings/oleObject169.bin"/><Relationship Id="rId23" Type="http://schemas.openxmlformats.org/officeDocument/2006/relationships/oleObject" Target="../embeddings/oleObject173.bin"/><Relationship Id="rId28" Type="http://schemas.openxmlformats.org/officeDocument/2006/relationships/image" Target="../media/image189.emf"/><Relationship Id="rId36" Type="http://schemas.openxmlformats.org/officeDocument/2006/relationships/image" Target="../media/image193.emf"/><Relationship Id="rId10" Type="http://schemas.openxmlformats.org/officeDocument/2006/relationships/image" Target="../media/image180.emf"/><Relationship Id="rId19" Type="http://schemas.openxmlformats.org/officeDocument/2006/relationships/oleObject" Target="../embeddings/oleObject171.bin"/><Relationship Id="rId31" Type="http://schemas.openxmlformats.org/officeDocument/2006/relationships/oleObject" Target="../embeddings/oleObject177.bin"/><Relationship Id="rId4" Type="http://schemas.openxmlformats.org/officeDocument/2006/relationships/image" Target="../media/image177.emf"/><Relationship Id="rId9" Type="http://schemas.openxmlformats.org/officeDocument/2006/relationships/oleObject" Target="../embeddings/oleObject166.bin"/><Relationship Id="rId14" Type="http://schemas.openxmlformats.org/officeDocument/2006/relationships/image" Target="../media/image182.emf"/><Relationship Id="rId22" Type="http://schemas.openxmlformats.org/officeDocument/2006/relationships/image" Target="../media/image186.emf"/><Relationship Id="rId27" Type="http://schemas.openxmlformats.org/officeDocument/2006/relationships/oleObject" Target="../embeddings/oleObject175.bin"/><Relationship Id="rId30" Type="http://schemas.openxmlformats.org/officeDocument/2006/relationships/image" Target="../media/image190.emf"/><Relationship Id="rId35" Type="http://schemas.openxmlformats.org/officeDocument/2006/relationships/oleObject" Target="../embeddings/oleObject179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5.bin"/><Relationship Id="rId3" Type="http://schemas.openxmlformats.org/officeDocument/2006/relationships/oleObject" Target="../embeddings/oleObject182.bin"/><Relationship Id="rId7" Type="http://schemas.openxmlformats.org/officeDocument/2006/relationships/oleObject" Target="../embeddings/oleObject184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97.emf"/><Relationship Id="rId5" Type="http://schemas.openxmlformats.org/officeDocument/2006/relationships/oleObject" Target="../embeddings/oleObject183.bin"/><Relationship Id="rId4" Type="http://schemas.openxmlformats.org/officeDocument/2006/relationships/image" Target="../media/image196.emf"/><Relationship Id="rId9" Type="http://schemas.openxmlformats.org/officeDocument/2006/relationships/image" Target="../media/image198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emf"/><Relationship Id="rId13" Type="http://schemas.openxmlformats.org/officeDocument/2006/relationships/oleObject" Target="../embeddings/oleObject191.bin"/><Relationship Id="rId3" Type="http://schemas.openxmlformats.org/officeDocument/2006/relationships/oleObject" Target="../embeddings/oleObject186.bin"/><Relationship Id="rId7" Type="http://schemas.openxmlformats.org/officeDocument/2006/relationships/oleObject" Target="../embeddings/oleObject188.bin"/><Relationship Id="rId12" Type="http://schemas.openxmlformats.org/officeDocument/2006/relationships/image" Target="../media/image203.wmf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00.wmf"/><Relationship Id="rId11" Type="http://schemas.openxmlformats.org/officeDocument/2006/relationships/oleObject" Target="../embeddings/oleObject190.bin"/><Relationship Id="rId5" Type="http://schemas.openxmlformats.org/officeDocument/2006/relationships/oleObject" Target="../embeddings/oleObject187.bin"/><Relationship Id="rId10" Type="http://schemas.openxmlformats.org/officeDocument/2006/relationships/image" Target="../media/image202.wmf"/><Relationship Id="rId4" Type="http://schemas.openxmlformats.org/officeDocument/2006/relationships/image" Target="../media/image199.emf"/><Relationship Id="rId9" Type="http://schemas.openxmlformats.org/officeDocument/2006/relationships/oleObject" Target="../embeddings/oleObject189.bin"/><Relationship Id="rId14" Type="http://schemas.openxmlformats.org/officeDocument/2006/relationships/image" Target="../media/image204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emf"/><Relationship Id="rId13" Type="http://schemas.openxmlformats.org/officeDocument/2006/relationships/oleObject" Target="../embeddings/oleObject197.bin"/><Relationship Id="rId18" Type="http://schemas.openxmlformats.org/officeDocument/2006/relationships/image" Target="../media/image212.emf"/><Relationship Id="rId26" Type="http://schemas.openxmlformats.org/officeDocument/2006/relationships/image" Target="../media/image216.emf"/><Relationship Id="rId39" Type="http://schemas.openxmlformats.org/officeDocument/2006/relationships/oleObject" Target="../embeddings/oleObject210.bin"/><Relationship Id="rId3" Type="http://schemas.openxmlformats.org/officeDocument/2006/relationships/oleObject" Target="../embeddings/oleObject192.bin"/><Relationship Id="rId21" Type="http://schemas.openxmlformats.org/officeDocument/2006/relationships/oleObject" Target="../embeddings/oleObject201.bin"/><Relationship Id="rId34" Type="http://schemas.openxmlformats.org/officeDocument/2006/relationships/image" Target="../media/image220.emf"/><Relationship Id="rId42" Type="http://schemas.openxmlformats.org/officeDocument/2006/relationships/image" Target="../media/image224.emf"/><Relationship Id="rId7" Type="http://schemas.openxmlformats.org/officeDocument/2006/relationships/oleObject" Target="../embeddings/oleObject194.bin"/><Relationship Id="rId12" Type="http://schemas.openxmlformats.org/officeDocument/2006/relationships/image" Target="../media/image209.emf"/><Relationship Id="rId17" Type="http://schemas.openxmlformats.org/officeDocument/2006/relationships/oleObject" Target="../embeddings/oleObject199.bin"/><Relationship Id="rId25" Type="http://schemas.openxmlformats.org/officeDocument/2006/relationships/oleObject" Target="../embeddings/oleObject203.bin"/><Relationship Id="rId33" Type="http://schemas.openxmlformats.org/officeDocument/2006/relationships/oleObject" Target="../embeddings/oleObject207.bin"/><Relationship Id="rId38" Type="http://schemas.openxmlformats.org/officeDocument/2006/relationships/image" Target="../media/image222.emf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211.emf"/><Relationship Id="rId20" Type="http://schemas.openxmlformats.org/officeDocument/2006/relationships/image" Target="../media/image213.emf"/><Relationship Id="rId29" Type="http://schemas.openxmlformats.org/officeDocument/2006/relationships/oleObject" Target="../embeddings/oleObject205.bin"/><Relationship Id="rId41" Type="http://schemas.openxmlformats.org/officeDocument/2006/relationships/oleObject" Target="../embeddings/oleObject211.bin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06.emf"/><Relationship Id="rId11" Type="http://schemas.openxmlformats.org/officeDocument/2006/relationships/oleObject" Target="../embeddings/oleObject196.bin"/><Relationship Id="rId24" Type="http://schemas.openxmlformats.org/officeDocument/2006/relationships/image" Target="../media/image215.emf"/><Relationship Id="rId32" Type="http://schemas.openxmlformats.org/officeDocument/2006/relationships/image" Target="../media/image219.emf"/><Relationship Id="rId37" Type="http://schemas.openxmlformats.org/officeDocument/2006/relationships/oleObject" Target="../embeddings/oleObject209.bin"/><Relationship Id="rId40" Type="http://schemas.openxmlformats.org/officeDocument/2006/relationships/image" Target="../media/image223.emf"/><Relationship Id="rId5" Type="http://schemas.openxmlformats.org/officeDocument/2006/relationships/oleObject" Target="../embeddings/oleObject193.bin"/><Relationship Id="rId15" Type="http://schemas.openxmlformats.org/officeDocument/2006/relationships/oleObject" Target="../embeddings/oleObject198.bin"/><Relationship Id="rId23" Type="http://schemas.openxmlformats.org/officeDocument/2006/relationships/oleObject" Target="../embeddings/oleObject202.bin"/><Relationship Id="rId28" Type="http://schemas.openxmlformats.org/officeDocument/2006/relationships/image" Target="../media/image217.emf"/><Relationship Id="rId36" Type="http://schemas.openxmlformats.org/officeDocument/2006/relationships/image" Target="../media/image221.emf"/><Relationship Id="rId10" Type="http://schemas.openxmlformats.org/officeDocument/2006/relationships/image" Target="../media/image208.emf"/><Relationship Id="rId19" Type="http://schemas.openxmlformats.org/officeDocument/2006/relationships/oleObject" Target="../embeddings/oleObject200.bin"/><Relationship Id="rId31" Type="http://schemas.openxmlformats.org/officeDocument/2006/relationships/oleObject" Target="../embeddings/oleObject206.bin"/><Relationship Id="rId44" Type="http://schemas.openxmlformats.org/officeDocument/2006/relationships/image" Target="../media/image225.wmf"/><Relationship Id="rId4" Type="http://schemas.openxmlformats.org/officeDocument/2006/relationships/image" Target="../media/image205.emf"/><Relationship Id="rId9" Type="http://schemas.openxmlformats.org/officeDocument/2006/relationships/oleObject" Target="../embeddings/oleObject195.bin"/><Relationship Id="rId14" Type="http://schemas.openxmlformats.org/officeDocument/2006/relationships/image" Target="../media/image210.emf"/><Relationship Id="rId22" Type="http://schemas.openxmlformats.org/officeDocument/2006/relationships/image" Target="../media/image214.emf"/><Relationship Id="rId27" Type="http://schemas.openxmlformats.org/officeDocument/2006/relationships/oleObject" Target="../embeddings/oleObject204.bin"/><Relationship Id="rId30" Type="http://schemas.openxmlformats.org/officeDocument/2006/relationships/image" Target="../media/image218.emf"/><Relationship Id="rId35" Type="http://schemas.openxmlformats.org/officeDocument/2006/relationships/oleObject" Target="../embeddings/oleObject208.bin"/><Relationship Id="rId43" Type="http://schemas.openxmlformats.org/officeDocument/2006/relationships/oleObject" Target="../embeddings/oleObject212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emf"/><Relationship Id="rId3" Type="http://schemas.openxmlformats.org/officeDocument/2006/relationships/oleObject" Target="../embeddings/oleObject213.bin"/><Relationship Id="rId7" Type="http://schemas.openxmlformats.org/officeDocument/2006/relationships/oleObject" Target="../embeddings/oleObject215.bin"/><Relationship Id="rId12" Type="http://schemas.openxmlformats.org/officeDocument/2006/relationships/image" Target="../media/image230.emf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27.emf"/><Relationship Id="rId11" Type="http://schemas.openxmlformats.org/officeDocument/2006/relationships/oleObject" Target="../embeddings/oleObject217.bin"/><Relationship Id="rId5" Type="http://schemas.openxmlformats.org/officeDocument/2006/relationships/oleObject" Target="../embeddings/oleObject214.bin"/><Relationship Id="rId10" Type="http://schemas.openxmlformats.org/officeDocument/2006/relationships/image" Target="../media/image229.emf"/><Relationship Id="rId4" Type="http://schemas.openxmlformats.org/officeDocument/2006/relationships/image" Target="../media/image226.emf"/><Relationship Id="rId9" Type="http://schemas.openxmlformats.org/officeDocument/2006/relationships/oleObject" Target="../embeddings/oleObject216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emf"/><Relationship Id="rId13" Type="http://schemas.openxmlformats.org/officeDocument/2006/relationships/oleObject" Target="../embeddings/oleObject223.bin"/><Relationship Id="rId18" Type="http://schemas.openxmlformats.org/officeDocument/2006/relationships/image" Target="../media/image238.emf"/><Relationship Id="rId3" Type="http://schemas.openxmlformats.org/officeDocument/2006/relationships/oleObject" Target="../embeddings/oleObject218.bin"/><Relationship Id="rId21" Type="http://schemas.openxmlformats.org/officeDocument/2006/relationships/oleObject" Target="../embeddings/oleObject227.bin"/><Relationship Id="rId7" Type="http://schemas.openxmlformats.org/officeDocument/2006/relationships/oleObject" Target="../embeddings/oleObject220.bin"/><Relationship Id="rId12" Type="http://schemas.openxmlformats.org/officeDocument/2006/relationships/image" Target="../media/image235.emf"/><Relationship Id="rId17" Type="http://schemas.openxmlformats.org/officeDocument/2006/relationships/oleObject" Target="../embeddings/oleObject225.bin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237.emf"/><Relationship Id="rId20" Type="http://schemas.openxmlformats.org/officeDocument/2006/relationships/image" Target="../media/image239.e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32.emf"/><Relationship Id="rId11" Type="http://schemas.openxmlformats.org/officeDocument/2006/relationships/oleObject" Target="../embeddings/oleObject222.bin"/><Relationship Id="rId5" Type="http://schemas.openxmlformats.org/officeDocument/2006/relationships/oleObject" Target="../embeddings/oleObject219.bin"/><Relationship Id="rId15" Type="http://schemas.openxmlformats.org/officeDocument/2006/relationships/oleObject" Target="../embeddings/oleObject224.bin"/><Relationship Id="rId10" Type="http://schemas.openxmlformats.org/officeDocument/2006/relationships/image" Target="../media/image234.emf"/><Relationship Id="rId19" Type="http://schemas.openxmlformats.org/officeDocument/2006/relationships/oleObject" Target="../embeddings/oleObject226.bin"/><Relationship Id="rId4" Type="http://schemas.openxmlformats.org/officeDocument/2006/relationships/image" Target="../media/image231.emf"/><Relationship Id="rId9" Type="http://schemas.openxmlformats.org/officeDocument/2006/relationships/oleObject" Target="../embeddings/oleObject221.bin"/><Relationship Id="rId14" Type="http://schemas.openxmlformats.org/officeDocument/2006/relationships/image" Target="../media/image236.emf"/><Relationship Id="rId22" Type="http://schemas.openxmlformats.org/officeDocument/2006/relationships/image" Target="../media/image24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emf"/><Relationship Id="rId13" Type="http://schemas.openxmlformats.org/officeDocument/2006/relationships/oleObject" Target="../embeddings/oleObject233.bin"/><Relationship Id="rId18" Type="http://schemas.openxmlformats.org/officeDocument/2006/relationships/image" Target="../media/image248.emf"/><Relationship Id="rId3" Type="http://schemas.openxmlformats.org/officeDocument/2006/relationships/oleObject" Target="../embeddings/oleObject228.bin"/><Relationship Id="rId7" Type="http://schemas.openxmlformats.org/officeDocument/2006/relationships/oleObject" Target="../embeddings/oleObject230.bin"/><Relationship Id="rId12" Type="http://schemas.openxmlformats.org/officeDocument/2006/relationships/image" Target="../media/image245.emf"/><Relationship Id="rId17" Type="http://schemas.openxmlformats.org/officeDocument/2006/relationships/oleObject" Target="../embeddings/oleObject235.bin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247.emf"/><Relationship Id="rId20" Type="http://schemas.openxmlformats.org/officeDocument/2006/relationships/image" Target="../media/image249.e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42.emf"/><Relationship Id="rId11" Type="http://schemas.openxmlformats.org/officeDocument/2006/relationships/oleObject" Target="../embeddings/oleObject232.bin"/><Relationship Id="rId5" Type="http://schemas.openxmlformats.org/officeDocument/2006/relationships/oleObject" Target="../embeddings/oleObject229.bin"/><Relationship Id="rId15" Type="http://schemas.openxmlformats.org/officeDocument/2006/relationships/oleObject" Target="../embeddings/oleObject234.bin"/><Relationship Id="rId10" Type="http://schemas.openxmlformats.org/officeDocument/2006/relationships/image" Target="../media/image244.emf"/><Relationship Id="rId19" Type="http://schemas.openxmlformats.org/officeDocument/2006/relationships/oleObject" Target="../embeddings/oleObject236.bin"/><Relationship Id="rId4" Type="http://schemas.openxmlformats.org/officeDocument/2006/relationships/image" Target="../media/image241.emf"/><Relationship Id="rId9" Type="http://schemas.openxmlformats.org/officeDocument/2006/relationships/oleObject" Target="../embeddings/oleObject231.bin"/><Relationship Id="rId14" Type="http://schemas.openxmlformats.org/officeDocument/2006/relationships/image" Target="../media/image246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emf"/><Relationship Id="rId3" Type="http://schemas.openxmlformats.org/officeDocument/2006/relationships/oleObject" Target="../embeddings/oleObject237.bin"/><Relationship Id="rId7" Type="http://schemas.openxmlformats.org/officeDocument/2006/relationships/oleObject" Target="../embeddings/oleObject239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51.emf"/><Relationship Id="rId5" Type="http://schemas.openxmlformats.org/officeDocument/2006/relationships/oleObject" Target="../embeddings/oleObject238.bin"/><Relationship Id="rId10" Type="http://schemas.openxmlformats.org/officeDocument/2006/relationships/image" Target="../media/image253.emf"/><Relationship Id="rId4" Type="http://schemas.openxmlformats.org/officeDocument/2006/relationships/image" Target="../media/image250.emf"/><Relationship Id="rId9" Type="http://schemas.openxmlformats.org/officeDocument/2006/relationships/oleObject" Target="../embeddings/oleObject240.bin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46.bin"/><Relationship Id="rId18" Type="http://schemas.openxmlformats.org/officeDocument/2006/relationships/image" Target="../media/image261.emf"/><Relationship Id="rId26" Type="http://schemas.openxmlformats.org/officeDocument/2006/relationships/image" Target="../media/image265.emf"/><Relationship Id="rId39" Type="http://schemas.openxmlformats.org/officeDocument/2006/relationships/oleObject" Target="../embeddings/oleObject259.bin"/><Relationship Id="rId21" Type="http://schemas.openxmlformats.org/officeDocument/2006/relationships/oleObject" Target="../embeddings/oleObject250.bin"/><Relationship Id="rId34" Type="http://schemas.openxmlformats.org/officeDocument/2006/relationships/image" Target="../media/image269.emf"/><Relationship Id="rId42" Type="http://schemas.openxmlformats.org/officeDocument/2006/relationships/image" Target="../media/image273.emf"/><Relationship Id="rId47" Type="http://schemas.openxmlformats.org/officeDocument/2006/relationships/oleObject" Target="../embeddings/oleObject263.bin"/><Relationship Id="rId50" Type="http://schemas.openxmlformats.org/officeDocument/2006/relationships/image" Target="../media/image277.emf"/><Relationship Id="rId55" Type="http://schemas.openxmlformats.org/officeDocument/2006/relationships/oleObject" Target="../embeddings/oleObject267.bin"/><Relationship Id="rId63" Type="http://schemas.openxmlformats.org/officeDocument/2006/relationships/oleObject" Target="../embeddings/oleObject271.bin"/><Relationship Id="rId68" Type="http://schemas.openxmlformats.org/officeDocument/2006/relationships/image" Target="../media/image286.emf"/><Relationship Id="rId76" Type="http://schemas.openxmlformats.org/officeDocument/2006/relationships/image" Target="../media/image290.emf"/><Relationship Id="rId84" Type="http://schemas.openxmlformats.org/officeDocument/2006/relationships/image" Target="../media/image294.emf"/><Relationship Id="rId89" Type="http://schemas.openxmlformats.org/officeDocument/2006/relationships/oleObject" Target="../embeddings/oleObject284.bin"/><Relationship Id="rId7" Type="http://schemas.openxmlformats.org/officeDocument/2006/relationships/oleObject" Target="../embeddings/oleObject243.bin"/><Relationship Id="rId71" Type="http://schemas.openxmlformats.org/officeDocument/2006/relationships/oleObject" Target="../embeddings/oleObject275.bin"/><Relationship Id="rId92" Type="http://schemas.openxmlformats.org/officeDocument/2006/relationships/image" Target="../media/image298.wmf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260.emf"/><Relationship Id="rId29" Type="http://schemas.openxmlformats.org/officeDocument/2006/relationships/oleObject" Target="../embeddings/oleObject254.bin"/><Relationship Id="rId11" Type="http://schemas.openxmlformats.org/officeDocument/2006/relationships/oleObject" Target="../embeddings/oleObject245.bin"/><Relationship Id="rId24" Type="http://schemas.openxmlformats.org/officeDocument/2006/relationships/image" Target="../media/image264.emf"/><Relationship Id="rId32" Type="http://schemas.openxmlformats.org/officeDocument/2006/relationships/image" Target="../media/image268.emf"/><Relationship Id="rId37" Type="http://schemas.openxmlformats.org/officeDocument/2006/relationships/oleObject" Target="../embeddings/oleObject258.bin"/><Relationship Id="rId40" Type="http://schemas.openxmlformats.org/officeDocument/2006/relationships/image" Target="../media/image272.emf"/><Relationship Id="rId45" Type="http://schemas.openxmlformats.org/officeDocument/2006/relationships/oleObject" Target="../embeddings/oleObject262.bin"/><Relationship Id="rId53" Type="http://schemas.openxmlformats.org/officeDocument/2006/relationships/oleObject" Target="../embeddings/oleObject266.bin"/><Relationship Id="rId58" Type="http://schemas.openxmlformats.org/officeDocument/2006/relationships/image" Target="../media/image281.emf"/><Relationship Id="rId66" Type="http://schemas.openxmlformats.org/officeDocument/2006/relationships/image" Target="../media/image285.emf"/><Relationship Id="rId74" Type="http://schemas.openxmlformats.org/officeDocument/2006/relationships/image" Target="../media/image289.emf"/><Relationship Id="rId79" Type="http://schemas.openxmlformats.org/officeDocument/2006/relationships/oleObject" Target="../embeddings/oleObject279.bin"/><Relationship Id="rId87" Type="http://schemas.openxmlformats.org/officeDocument/2006/relationships/oleObject" Target="../embeddings/oleObject283.bin"/><Relationship Id="rId5" Type="http://schemas.openxmlformats.org/officeDocument/2006/relationships/oleObject" Target="../embeddings/oleObject242.bin"/><Relationship Id="rId61" Type="http://schemas.openxmlformats.org/officeDocument/2006/relationships/oleObject" Target="../embeddings/oleObject270.bin"/><Relationship Id="rId82" Type="http://schemas.openxmlformats.org/officeDocument/2006/relationships/image" Target="../media/image293.emf"/><Relationship Id="rId90" Type="http://schemas.openxmlformats.org/officeDocument/2006/relationships/image" Target="../media/image297.emf"/><Relationship Id="rId95" Type="http://schemas.openxmlformats.org/officeDocument/2006/relationships/oleObject" Target="../embeddings/oleObject287.bin"/><Relationship Id="rId19" Type="http://schemas.openxmlformats.org/officeDocument/2006/relationships/oleObject" Target="../embeddings/oleObject249.bin"/><Relationship Id="rId14" Type="http://schemas.openxmlformats.org/officeDocument/2006/relationships/image" Target="../media/image259.emf"/><Relationship Id="rId22" Type="http://schemas.openxmlformats.org/officeDocument/2006/relationships/image" Target="../media/image263.emf"/><Relationship Id="rId27" Type="http://schemas.openxmlformats.org/officeDocument/2006/relationships/oleObject" Target="../embeddings/oleObject253.bin"/><Relationship Id="rId30" Type="http://schemas.openxmlformats.org/officeDocument/2006/relationships/image" Target="../media/image267.emf"/><Relationship Id="rId35" Type="http://schemas.openxmlformats.org/officeDocument/2006/relationships/oleObject" Target="../embeddings/oleObject257.bin"/><Relationship Id="rId43" Type="http://schemas.openxmlformats.org/officeDocument/2006/relationships/oleObject" Target="../embeddings/oleObject261.bin"/><Relationship Id="rId48" Type="http://schemas.openxmlformats.org/officeDocument/2006/relationships/image" Target="../media/image276.emf"/><Relationship Id="rId56" Type="http://schemas.openxmlformats.org/officeDocument/2006/relationships/image" Target="../media/image280.emf"/><Relationship Id="rId64" Type="http://schemas.openxmlformats.org/officeDocument/2006/relationships/image" Target="../media/image284.emf"/><Relationship Id="rId69" Type="http://schemas.openxmlformats.org/officeDocument/2006/relationships/oleObject" Target="../embeddings/oleObject274.bin"/><Relationship Id="rId77" Type="http://schemas.openxmlformats.org/officeDocument/2006/relationships/oleObject" Target="../embeddings/oleObject278.bin"/><Relationship Id="rId8" Type="http://schemas.openxmlformats.org/officeDocument/2006/relationships/image" Target="../media/image256.emf"/><Relationship Id="rId51" Type="http://schemas.openxmlformats.org/officeDocument/2006/relationships/oleObject" Target="../embeddings/oleObject265.bin"/><Relationship Id="rId72" Type="http://schemas.openxmlformats.org/officeDocument/2006/relationships/image" Target="../media/image288.emf"/><Relationship Id="rId80" Type="http://schemas.openxmlformats.org/officeDocument/2006/relationships/image" Target="../media/image292.emf"/><Relationship Id="rId85" Type="http://schemas.openxmlformats.org/officeDocument/2006/relationships/oleObject" Target="../embeddings/oleObject282.bin"/><Relationship Id="rId93" Type="http://schemas.openxmlformats.org/officeDocument/2006/relationships/oleObject" Target="../embeddings/oleObject286.bin"/><Relationship Id="rId3" Type="http://schemas.openxmlformats.org/officeDocument/2006/relationships/oleObject" Target="../embeddings/oleObject241.bin"/><Relationship Id="rId12" Type="http://schemas.openxmlformats.org/officeDocument/2006/relationships/image" Target="../media/image258.emf"/><Relationship Id="rId17" Type="http://schemas.openxmlformats.org/officeDocument/2006/relationships/oleObject" Target="../embeddings/oleObject248.bin"/><Relationship Id="rId25" Type="http://schemas.openxmlformats.org/officeDocument/2006/relationships/oleObject" Target="../embeddings/oleObject252.bin"/><Relationship Id="rId33" Type="http://schemas.openxmlformats.org/officeDocument/2006/relationships/oleObject" Target="../embeddings/oleObject256.bin"/><Relationship Id="rId38" Type="http://schemas.openxmlformats.org/officeDocument/2006/relationships/image" Target="../media/image271.emf"/><Relationship Id="rId46" Type="http://schemas.openxmlformats.org/officeDocument/2006/relationships/image" Target="../media/image275.emf"/><Relationship Id="rId59" Type="http://schemas.openxmlformats.org/officeDocument/2006/relationships/oleObject" Target="../embeddings/oleObject269.bin"/><Relationship Id="rId67" Type="http://schemas.openxmlformats.org/officeDocument/2006/relationships/oleObject" Target="../embeddings/oleObject273.bin"/><Relationship Id="rId20" Type="http://schemas.openxmlformats.org/officeDocument/2006/relationships/image" Target="../media/image262.emf"/><Relationship Id="rId41" Type="http://schemas.openxmlformats.org/officeDocument/2006/relationships/oleObject" Target="../embeddings/oleObject260.bin"/><Relationship Id="rId54" Type="http://schemas.openxmlformats.org/officeDocument/2006/relationships/image" Target="../media/image279.emf"/><Relationship Id="rId62" Type="http://schemas.openxmlformats.org/officeDocument/2006/relationships/image" Target="../media/image283.emf"/><Relationship Id="rId70" Type="http://schemas.openxmlformats.org/officeDocument/2006/relationships/image" Target="../media/image287.emf"/><Relationship Id="rId75" Type="http://schemas.openxmlformats.org/officeDocument/2006/relationships/oleObject" Target="../embeddings/oleObject277.bin"/><Relationship Id="rId83" Type="http://schemas.openxmlformats.org/officeDocument/2006/relationships/oleObject" Target="../embeddings/oleObject281.bin"/><Relationship Id="rId88" Type="http://schemas.openxmlformats.org/officeDocument/2006/relationships/image" Target="../media/image296.emf"/><Relationship Id="rId91" Type="http://schemas.openxmlformats.org/officeDocument/2006/relationships/oleObject" Target="../embeddings/oleObject285.bin"/><Relationship Id="rId96" Type="http://schemas.openxmlformats.org/officeDocument/2006/relationships/image" Target="../media/image300.w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55.emf"/><Relationship Id="rId15" Type="http://schemas.openxmlformats.org/officeDocument/2006/relationships/oleObject" Target="../embeddings/oleObject247.bin"/><Relationship Id="rId23" Type="http://schemas.openxmlformats.org/officeDocument/2006/relationships/oleObject" Target="../embeddings/oleObject251.bin"/><Relationship Id="rId28" Type="http://schemas.openxmlformats.org/officeDocument/2006/relationships/image" Target="../media/image266.emf"/><Relationship Id="rId36" Type="http://schemas.openxmlformats.org/officeDocument/2006/relationships/image" Target="../media/image270.emf"/><Relationship Id="rId49" Type="http://schemas.openxmlformats.org/officeDocument/2006/relationships/oleObject" Target="../embeddings/oleObject264.bin"/><Relationship Id="rId57" Type="http://schemas.openxmlformats.org/officeDocument/2006/relationships/oleObject" Target="../embeddings/oleObject268.bin"/><Relationship Id="rId10" Type="http://schemas.openxmlformats.org/officeDocument/2006/relationships/image" Target="../media/image257.emf"/><Relationship Id="rId31" Type="http://schemas.openxmlformats.org/officeDocument/2006/relationships/oleObject" Target="../embeddings/oleObject255.bin"/><Relationship Id="rId44" Type="http://schemas.openxmlformats.org/officeDocument/2006/relationships/image" Target="../media/image274.emf"/><Relationship Id="rId52" Type="http://schemas.openxmlformats.org/officeDocument/2006/relationships/image" Target="../media/image278.emf"/><Relationship Id="rId60" Type="http://schemas.openxmlformats.org/officeDocument/2006/relationships/image" Target="../media/image282.emf"/><Relationship Id="rId65" Type="http://schemas.openxmlformats.org/officeDocument/2006/relationships/oleObject" Target="../embeddings/oleObject272.bin"/><Relationship Id="rId73" Type="http://schemas.openxmlformats.org/officeDocument/2006/relationships/oleObject" Target="../embeddings/oleObject276.bin"/><Relationship Id="rId78" Type="http://schemas.openxmlformats.org/officeDocument/2006/relationships/image" Target="../media/image291.emf"/><Relationship Id="rId81" Type="http://schemas.openxmlformats.org/officeDocument/2006/relationships/oleObject" Target="../embeddings/oleObject280.bin"/><Relationship Id="rId86" Type="http://schemas.openxmlformats.org/officeDocument/2006/relationships/image" Target="../media/image295.emf"/><Relationship Id="rId94" Type="http://schemas.openxmlformats.org/officeDocument/2006/relationships/image" Target="../media/image299.wmf"/><Relationship Id="rId4" Type="http://schemas.openxmlformats.org/officeDocument/2006/relationships/image" Target="../media/image254.emf"/><Relationship Id="rId9" Type="http://schemas.openxmlformats.org/officeDocument/2006/relationships/oleObject" Target="../embeddings/oleObject244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emf"/><Relationship Id="rId3" Type="http://schemas.openxmlformats.org/officeDocument/2006/relationships/oleObject" Target="../embeddings/oleObject288.bin"/><Relationship Id="rId7" Type="http://schemas.openxmlformats.org/officeDocument/2006/relationships/oleObject" Target="../embeddings/oleObject290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02.emf"/><Relationship Id="rId5" Type="http://schemas.openxmlformats.org/officeDocument/2006/relationships/oleObject" Target="../embeddings/oleObject289.bin"/><Relationship Id="rId10" Type="http://schemas.openxmlformats.org/officeDocument/2006/relationships/image" Target="../media/image304.emf"/><Relationship Id="rId4" Type="http://schemas.openxmlformats.org/officeDocument/2006/relationships/image" Target="../media/image301.emf"/><Relationship Id="rId9" Type="http://schemas.openxmlformats.org/officeDocument/2006/relationships/oleObject" Target="../embeddings/oleObject29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2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305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wmf"/><Relationship Id="rId13" Type="http://schemas.openxmlformats.org/officeDocument/2006/relationships/oleObject" Target="../embeddings/oleObject298.bin"/><Relationship Id="rId3" Type="http://schemas.openxmlformats.org/officeDocument/2006/relationships/oleObject" Target="../embeddings/oleObject293.bin"/><Relationship Id="rId7" Type="http://schemas.openxmlformats.org/officeDocument/2006/relationships/oleObject" Target="../embeddings/oleObject295.bin"/><Relationship Id="rId12" Type="http://schemas.openxmlformats.org/officeDocument/2006/relationships/image" Target="../media/image310.wmf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307.wmf"/><Relationship Id="rId11" Type="http://schemas.openxmlformats.org/officeDocument/2006/relationships/oleObject" Target="../embeddings/oleObject297.bin"/><Relationship Id="rId5" Type="http://schemas.openxmlformats.org/officeDocument/2006/relationships/oleObject" Target="../embeddings/oleObject294.bin"/><Relationship Id="rId10" Type="http://schemas.openxmlformats.org/officeDocument/2006/relationships/image" Target="../media/image309.wmf"/><Relationship Id="rId4" Type="http://schemas.openxmlformats.org/officeDocument/2006/relationships/image" Target="../media/image306.emf"/><Relationship Id="rId9" Type="http://schemas.openxmlformats.org/officeDocument/2006/relationships/oleObject" Target="../embeddings/oleObject296.bin"/><Relationship Id="rId14" Type="http://schemas.openxmlformats.org/officeDocument/2006/relationships/image" Target="../media/image311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9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1.wmf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23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e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20.wmf"/><Relationship Id="rId4" Type="http://schemas.openxmlformats.org/officeDocument/2006/relationships/image" Target="../media/image17.e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8.wmf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30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27.w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8934" y="2924944"/>
            <a:ext cx="9135066" cy="9906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</a:pPr>
            <a:r>
              <a:rPr lang="en-US" altLang="zh-CN" sz="4000" b="1" dirty="0" smtClean="0">
                <a:solidFill>
                  <a:srgbClr val="C000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Analog Circuits </a:t>
            </a:r>
          </a:p>
          <a:p>
            <a:pPr algn="ctr" fontAlgn="base">
              <a:spcAft>
                <a:spcPct val="0"/>
              </a:spcAft>
            </a:pPr>
            <a:r>
              <a:rPr lang="en-US" altLang="zh-CN" sz="2400" dirty="0" smtClean="0">
                <a:solidFill>
                  <a:schemeClr val="tx1"/>
                </a:solidFill>
              </a:rPr>
              <a:t>Presenter</a:t>
            </a:r>
            <a:r>
              <a:rPr lang="zh-CN" altLang="en-US" sz="2400" dirty="0" smtClean="0">
                <a:solidFill>
                  <a:schemeClr val="tx1"/>
                </a:solidFill>
              </a:rPr>
              <a:t>：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Qingfeng</a:t>
            </a:r>
            <a:r>
              <a:rPr lang="en-US" altLang="zh-CN" sz="2400" dirty="0" smtClean="0">
                <a:solidFill>
                  <a:schemeClr val="tx1"/>
                </a:solidFill>
              </a:rPr>
              <a:t> Zhang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19665" y="4725144"/>
            <a:ext cx="9167501" cy="2132856"/>
            <a:chOff x="-18144" y="5172831"/>
            <a:chExt cx="9619344" cy="2144267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144" y="5172831"/>
              <a:ext cx="5029200" cy="2142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6" descr="http://zs.sustc.edu.cn/uploads/allimg/131125/1-1311251HUJ24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1056" y="5172831"/>
              <a:ext cx="4590144" cy="2144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7352" name="Picture 8" descr="http://img5.pcpop.com/ArticleImages/0x0/0/379/0003799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4877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6" name="Picture 12" descr="http://img.zol.com.cn/article/0/447/liEc8PqIc55P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892" y="-13262"/>
            <a:ext cx="2729944" cy="250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776" y="13846"/>
            <a:ext cx="3338963" cy="247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875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945287"/>
              </p:ext>
            </p:extLst>
          </p:nvPr>
        </p:nvGraphicFramePr>
        <p:xfrm>
          <a:off x="951582" y="2100537"/>
          <a:ext cx="3810000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5" r:id="rId3" imgW="2239920" imgH="830160" progId="">
                  <p:embed/>
                </p:oleObj>
              </mc:Choice>
              <mc:Fallback>
                <p:oleObj r:id="rId3" imgW="2239920" imgH="8301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1582" y="2100537"/>
                        <a:ext cx="3810000" cy="1412875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288925" y="981075"/>
            <a:ext cx="284321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理想电压源的串联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220" name="AutoShape 11"/>
          <p:cNvSpPr>
            <a:spLocks noChangeArrowheads="1"/>
          </p:cNvSpPr>
          <p:nvPr/>
        </p:nvSpPr>
        <p:spPr bwMode="auto">
          <a:xfrm>
            <a:off x="5308947" y="2579168"/>
            <a:ext cx="750888" cy="414337"/>
          </a:xfrm>
          <a:prstGeom prst="notchedRightArrow">
            <a:avLst>
              <a:gd name="adj1" fmla="val 50000"/>
              <a:gd name="adj2" fmla="val 45248"/>
            </a:avLst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graphicFrame>
        <p:nvGraphicFramePr>
          <p:cNvPr id="922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879822"/>
              </p:ext>
            </p:extLst>
          </p:nvPr>
        </p:nvGraphicFramePr>
        <p:xfrm>
          <a:off x="6461075" y="2060848"/>
          <a:ext cx="1711325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6" r:id="rId5" imgW="979920" imgH="830160" progId="">
                  <p:embed/>
                </p:oleObj>
              </mc:Choice>
              <mc:Fallback>
                <p:oleObj r:id="rId5" imgW="979920" imgH="8301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075" y="2060848"/>
                        <a:ext cx="1711325" cy="1450975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Text Box 14"/>
          <p:cNvSpPr>
            <a:spLocks noChangeArrowheads="1"/>
          </p:cNvSpPr>
          <p:nvPr/>
        </p:nvSpPr>
        <p:spPr bwMode="auto">
          <a:xfrm>
            <a:off x="1187624" y="5446415"/>
            <a:ext cx="6324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>
                <a:solidFill>
                  <a:srgbClr val="000000"/>
                </a:solidFill>
                <a:sym typeface="Arial" pitchFamily="34" charset="0"/>
              </a:rPr>
              <a:t>注意</a:t>
            </a:r>
            <a:r>
              <a:rPr lang="zh-CN" altLang="en-US" sz="2400" b="1" dirty="0" smtClean="0">
                <a:solidFill>
                  <a:srgbClr val="000000"/>
                </a:solidFill>
                <a:sym typeface="Arial" pitchFamily="34" charset="0"/>
              </a:rPr>
              <a:t>：不同</a:t>
            </a:r>
            <a:r>
              <a:rPr lang="zh-CN" altLang="en-US" sz="2400" b="1" dirty="0">
                <a:solidFill>
                  <a:srgbClr val="000000"/>
                </a:solidFill>
                <a:sym typeface="Arial" pitchFamily="34" charset="0"/>
              </a:rPr>
              <a:t>电压值的理想电压源不能</a:t>
            </a:r>
            <a:r>
              <a:rPr lang="zh-CN" altLang="en-US" sz="2400" b="1" dirty="0" smtClean="0">
                <a:solidFill>
                  <a:srgbClr val="000000"/>
                </a:solidFill>
                <a:sym typeface="Arial" pitchFamily="34" charset="0"/>
              </a:rPr>
              <a:t>并联</a:t>
            </a:r>
            <a:endParaRPr lang="en-US" altLang="en-US" sz="2400" b="1" dirty="0">
              <a:solidFill>
                <a:srgbClr val="000000"/>
              </a:solidFill>
              <a:sym typeface="Arial" pitchFamily="34" charset="0"/>
            </a:endParaRPr>
          </a:p>
        </p:txBody>
      </p:sp>
      <p:graphicFrame>
        <p:nvGraphicFramePr>
          <p:cNvPr id="92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614291"/>
              </p:ext>
            </p:extLst>
          </p:nvPr>
        </p:nvGraphicFramePr>
        <p:xfrm>
          <a:off x="3549824" y="4005064"/>
          <a:ext cx="160020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7" r:id="rId7" imgW="17983517" imgH="10668317" progId="">
                  <p:embed/>
                </p:oleObj>
              </mc:Choice>
              <mc:Fallback>
                <p:oleObj r:id="rId7" imgW="17983517" imgH="1066831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824" y="4005064"/>
                        <a:ext cx="1600200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783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16"/>
          <p:cNvGraphicFramePr>
            <a:graphicFrameLocks noChangeAspect="1"/>
          </p:cNvGraphicFramePr>
          <p:nvPr/>
        </p:nvGraphicFramePr>
        <p:xfrm>
          <a:off x="857250" y="1274763"/>
          <a:ext cx="3795713" cy="241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36" r:id="rId3" imgW="2833560" imgH="1800720" progId="">
                  <p:embed/>
                </p:oleObj>
              </mc:Choice>
              <mc:Fallback>
                <p:oleObj r:id="rId3" imgW="2833560" imgH="18007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1274763"/>
                        <a:ext cx="3795713" cy="2411412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858711"/>
              </p:ext>
            </p:extLst>
          </p:nvPr>
        </p:nvGraphicFramePr>
        <p:xfrm>
          <a:off x="5753100" y="1196752"/>
          <a:ext cx="2365375" cy="252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37" r:id="rId5" imgW="1728000" imgH="1788120" progId="">
                  <p:embed/>
                </p:oleObj>
              </mc:Choice>
              <mc:Fallback>
                <p:oleObj r:id="rId5" imgW="1728000" imgH="1788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100" y="1196752"/>
                        <a:ext cx="2365375" cy="2525713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Text Box 23"/>
          <p:cNvSpPr>
            <a:spLocks noChangeArrowheads="1"/>
          </p:cNvSpPr>
          <p:nvPr/>
        </p:nvSpPr>
        <p:spPr bwMode="auto">
          <a:xfrm>
            <a:off x="678811" y="523875"/>
            <a:ext cx="502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求图示电路的等效电阻</a:t>
            </a:r>
            <a:r>
              <a:rPr lang="en-US" altLang="en-US" sz="2400" b="1" i="1" dirty="0" err="1">
                <a:solidFill>
                  <a:srgbClr val="000000"/>
                </a:solidFill>
                <a:ea typeface="楷体_GB2312" pitchFamily="1" charset="-122"/>
              </a:rPr>
              <a:t>R</a:t>
            </a:r>
            <a:r>
              <a:rPr lang="en-US" altLang="en-US" sz="2400" b="1" baseline="-30000" dirty="0" err="1">
                <a:solidFill>
                  <a:srgbClr val="000000"/>
                </a:solidFill>
                <a:ea typeface="楷体_GB2312" pitchFamily="1" charset="-122"/>
              </a:rPr>
              <a:t>ab</a:t>
            </a:r>
            <a:endParaRPr lang="en-US" altLang="en-US" sz="2400" b="1" dirty="0">
              <a:solidFill>
                <a:srgbClr val="000000"/>
              </a:solidFill>
              <a:ea typeface="楷体_GB2312" pitchFamily="1" charset="-122"/>
            </a:endParaRPr>
          </a:p>
        </p:txBody>
      </p:sp>
      <p:sp>
        <p:nvSpPr>
          <p:cNvPr id="10245" name="AutoShape 25"/>
          <p:cNvSpPr>
            <a:spLocks noChangeArrowheads="1"/>
          </p:cNvSpPr>
          <p:nvPr/>
        </p:nvSpPr>
        <p:spPr bwMode="auto">
          <a:xfrm>
            <a:off x="4844083" y="2111375"/>
            <a:ext cx="808037" cy="606425"/>
          </a:xfrm>
          <a:prstGeom prst="notchedRightArrow">
            <a:avLst>
              <a:gd name="adj1" fmla="val 50000"/>
              <a:gd name="adj2" fmla="val 33324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grpSp>
        <p:nvGrpSpPr>
          <p:cNvPr id="10246" name="Group 60"/>
          <p:cNvGrpSpPr>
            <a:grpSpLocks/>
          </p:cNvGrpSpPr>
          <p:nvPr/>
        </p:nvGrpSpPr>
        <p:grpSpPr bwMode="auto">
          <a:xfrm>
            <a:off x="2305419" y="5183748"/>
            <a:ext cx="4556125" cy="508000"/>
            <a:chOff x="0" y="0"/>
            <a:chExt cx="2526" cy="320"/>
          </a:xfrm>
        </p:grpSpPr>
        <p:sp>
          <p:nvSpPr>
            <p:cNvPr id="10247" name="Rectangle 28"/>
            <p:cNvSpPr>
              <a:spLocks noChangeArrowheads="1"/>
            </p:cNvSpPr>
            <p:nvPr/>
          </p:nvSpPr>
          <p:spPr bwMode="auto">
            <a:xfrm>
              <a:off x="1084" y="0"/>
              <a:ext cx="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3000">
                  <a:solidFill>
                    <a:srgbClr val="000000"/>
                  </a:solidFill>
                  <a:latin typeface="Symbol" pitchFamily="18" charset="2"/>
                  <a:sym typeface="Symbol" pitchFamily="18" charset="2"/>
                </a:rPr>
                <a:t>[</a:t>
              </a: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0248" name="Rectangle 29"/>
            <p:cNvSpPr>
              <a:spLocks noChangeArrowheads="1"/>
            </p:cNvSpPr>
            <p:nvPr/>
          </p:nvSpPr>
          <p:spPr bwMode="auto">
            <a:xfrm>
              <a:off x="2013" y="0"/>
              <a:ext cx="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3000" dirty="0">
                  <a:solidFill>
                    <a:srgbClr val="000000"/>
                  </a:solidFill>
                  <a:latin typeface="Symbol" pitchFamily="18" charset="2"/>
                  <a:sym typeface="Symbol" pitchFamily="18" charset="2"/>
                </a:rPr>
                <a:t>]</a:t>
              </a:r>
              <a:endParaRPr lang="en-US" altLang="en-US" dirty="0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0249" name="Rectangle 30"/>
            <p:cNvSpPr>
              <a:spLocks noChangeArrowheads="1"/>
            </p:cNvSpPr>
            <p:nvPr/>
          </p:nvSpPr>
          <p:spPr bwMode="auto">
            <a:xfrm>
              <a:off x="2397" y="87"/>
              <a:ext cx="129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2100">
                  <a:solidFill>
                    <a:srgbClr val="000000"/>
                  </a:solidFill>
                  <a:latin typeface="Symbol" pitchFamily="18" charset="2"/>
                  <a:sym typeface="Symbol" pitchFamily="18" charset="2"/>
                </a:rPr>
                <a:t>W</a:t>
              </a: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0250" name="Rectangle 31"/>
            <p:cNvSpPr>
              <a:spLocks noChangeArrowheads="1"/>
            </p:cNvSpPr>
            <p:nvPr/>
          </p:nvSpPr>
          <p:spPr bwMode="auto">
            <a:xfrm>
              <a:off x="2106" y="69"/>
              <a:ext cx="9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2100">
                  <a:solidFill>
                    <a:srgbClr val="000000"/>
                  </a:solidFill>
                  <a:latin typeface="Symbol" pitchFamily="18" charset="2"/>
                  <a:sym typeface="Symbol" pitchFamily="18" charset="2"/>
                </a:rPr>
                <a:t>=</a:t>
              </a: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0251" name="Rectangle 34"/>
            <p:cNvSpPr>
              <a:spLocks noChangeArrowheads="1"/>
            </p:cNvSpPr>
            <p:nvPr/>
          </p:nvSpPr>
          <p:spPr bwMode="auto">
            <a:xfrm>
              <a:off x="1708" y="69"/>
              <a:ext cx="9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2100">
                  <a:solidFill>
                    <a:srgbClr val="000000"/>
                  </a:solidFill>
                  <a:latin typeface="Symbol" pitchFamily="18" charset="2"/>
                  <a:sym typeface="Symbol" pitchFamily="18" charset="2"/>
                </a:rPr>
                <a:t>+</a:t>
              </a: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0252" name="Rectangle 35"/>
            <p:cNvSpPr>
              <a:spLocks noChangeArrowheads="1"/>
            </p:cNvSpPr>
            <p:nvPr/>
          </p:nvSpPr>
          <p:spPr bwMode="auto">
            <a:xfrm>
              <a:off x="315" y="69"/>
              <a:ext cx="92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2100">
                  <a:solidFill>
                    <a:srgbClr val="000000"/>
                  </a:solidFill>
                  <a:latin typeface="Symbol" pitchFamily="18" charset="2"/>
                  <a:sym typeface="Symbol" pitchFamily="18" charset="2"/>
                </a:rPr>
                <a:t>=</a:t>
              </a: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0253" name="Rectangle 36"/>
            <p:cNvSpPr>
              <a:spLocks noChangeArrowheads="1"/>
            </p:cNvSpPr>
            <p:nvPr/>
          </p:nvSpPr>
          <p:spPr bwMode="auto">
            <a:xfrm>
              <a:off x="2212" y="88"/>
              <a:ext cx="16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2100">
                  <a:solidFill>
                    <a:srgbClr val="000000"/>
                  </a:solidFill>
                  <a:sym typeface="Arial" pitchFamily="34" charset="0"/>
                </a:rPr>
                <a:t>10</a:t>
              </a: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0254" name="Rectangle 45"/>
            <p:cNvSpPr>
              <a:spLocks noChangeArrowheads="1"/>
            </p:cNvSpPr>
            <p:nvPr/>
          </p:nvSpPr>
          <p:spPr bwMode="auto">
            <a:xfrm>
              <a:off x="1346" y="88"/>
              <a:ext cx="9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2100">
                  <a:solidFill>
                    <a:srgbClr val="000000"/>
                  </a:solidFill>
                  <a:sym typeface="Arial" pitchFamily="34" charset="0"/>
                </a:rPr>
                <a:t>//</a:t>
              </a: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0255" name="Rectangle 46"/>
            <p:cNvSpPr>
              <a:spLocks noChangeArrowheads="1"/>
            </p:cNvSpPr>
            <p:nvPr/>
          </p:nvSpPr>
          <p:spPr bwMode="auto">
            <a:xfrm>
              <a:off x="968" y="88"/>
              <a:ext cx="9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2100">
                  <a:solidFill>
                    <a:srgbClr val="000000"/>
                  </a:solidFill>
                  <a:sym typeface="Arial" pitchFamily="34" charset="0"/>
                </a:rPr>
                <a:t>//</a:t>
              </a: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0256" name="Rectangle 47"/>
            <p:cNvSpPr>
              <a:spLocks noChangeArrowheads="1"/>
            </p:cNvSpPr>
            <p:nvPr/>
          </p:nvSpPr>
          <p:spPr bwMode="auto">
            <a:xfrm>
              <a:off x="630" y="88"/>
              <a:ext cx="9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2100">
                  <a:solidFill>
                    <a:srgbClr val="000000"/>
                  </a:solidFill>
                  <a:sym typeface="Arial" pitchFamily="34" charset="0"/>
                </a:rPr>
                <a:t>//</a:t>
              </a: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0257" name="Rectangle 48"/>
            <p:cNvSpPr>
              <a:spLocks noChangeArrowheads="1"/>
            </p:cNvSpPr>
            <p:nvPr/>
          </p:nvSpPr>
          <p:spPr bwMode="auto">
            <a:xfrm>
              <a:off x="1916" y="176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1500">
                  <a:solidFill>
                    <a:srgbClr val="000000"/>
                  </a:solidFill>
                  <a:sym typeface="Arial" pitchFamily="34" charset="0"/>
                </a:rPr>
                <a:t>5</a:t>
              </a: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0258" name="Rectangle 49"/>
            <p:cNvSpPr>
              <a:spLocks noChangeArrowheads="1"/>
            </p:cNvSpPr>
            <p:nvPr/>
          </p:nvSpPr>
          <p:spPr bwMode="auto">
            <a:xfrm>
              <a:off x="1563" y="176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1500">
                  <a:solidFill>
                    <a:srgbClr val="000000"/>
                  </a:solidFill>
                  <a:sym typeface="Arial" pitchFamily="34" charset="0"/>
                </a:rPr>
                <a:t>3</a:t>
              </a: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0259" name="Rectangle 50"/>
            <p:cNvSpPr>
              <a:spLocks noChangeArrowheads="1"/>
            </p:cNvSpPr>
            <p:nvPr/>
          </p:nvSpPr>
          <p:spPr bwMode="auto">
            <a:xfrm>
              <a:off x="1229" y="176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1500">
                  <a:solidFill>
                    <a:srgbClr val="000000"/>
                  </a:solidFill>
                  <a:sym typeface="Arial" pitchFamily="34" charset="0"/>
                </a:rPr>
                <a:t>2</a:t>
              </a: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0260" name="Rectangle 51"/>
            <p:cNvSpPr>
              <a:spLocks noChangeArrowheads="1"/>
            </p:cNvSpPr>
            <p:nvPr/>
          </p:nvSpPr>
          <p:spPr bwMode="auto">
            <a:xfrm>
              <a:off x="851" y="176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1500">
                  <a:solidFill>
                    <a:srgbClr val="000000"/>
                  </a:solidFill>
                  <a:sym typeface="Arial" pitchFamily="34" charset="0"/>
                </a:rPr>
                <a:t>4</a:t>
              </a: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0261" name="Rectangle 52"/>
            <p:cNvSpPr>
              <a:spLocks noChangeArrowheads="1"/>
            </p:cNvSpPr>
            <p:nvPr/>
          </p:nvSpPr>
          <p:spPr bwMode="auto">
            <a:xfrm>
              <a:off x="522" y="176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1500">
                  <a:solidFill>
                    <a:srgbClr val="000000"/>
                  </a:solidFill>
                  <a:sym typeface="Arial" pitchFamily="34" charset="0"/>
                </a:rPr>
                <a:t>1</a:t>
              </a: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0262" name="Rectangle 53"/>
            <p:cNvSpPr>
              <a:spLocks noChangeArrowheads="1"/>
            </p:cNvSpPr>
            <p:nvPr/>
          </p:nvSpPr>
          <p:spPr bwMode="auto">
            <a:xfrm>
              <a:off x="1826" y="88"/>
              <a:ext cx="10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2100" i="1">
                  <a:solidFill>
                    <a:srgbClr val="000000"/>
                  </a:solidFill>
                  <a:sym typeface="Arial" pitchFamily="34" charset="0"/>
                </a:rPr>
                <a:t>R</a:t>
              </a: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0263" name="Rectangle 54"/>
            <p:cNvSpPr>
              <a:spLocks noChangeArrowheads="1"/>
            </p:cNvSpPr>
            <p:nvPr/>
          </p:nvSpPr>
          <p:spPr bwMode="auto">
            <a:xfrm>
              <a:off x="1473" y="88"/>
              <a:ext cx="10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2100" i="1">
                  <a:solidFill>
                    <a:srgbClr val="000000"/>
                  </a:solidFill>
                  <a:sym typeface="Arial" pitchFamily="34" charset="0"/>
                </a:rPr>
                <a:t>R</a:t>
              </a: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0264" name="Rectangle 55"/>
            <p:cNvSpPr>
              <a:spLocks noChangeArrowheads="1"/>
            </p:cNvSpPr>
            <p:nvPr/>
          </p:nvSpPr>
          <p:spPr bwMode="auto">
            <a:xfrm>
              <a:off x="1135" y="88"/>
              <a:ext cx="10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2100" i="1">
                  <a:solidFill>
                    <a:srgbClr val="000000"/>
                  </a:solidFill>
                  <a:sym typeface="Arial" pitchFamily="34" charset="0"/>
                </a:rPr>
                <a:t>R</a:t>
              </a: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0265" name="Rectangle 56"/>
            <p:cNvSpPr>
              <a:spLocks noChangeArrowheads="1"/>
            </p:cNvSpPr>
            <p:nvPr/>
          </p:nvSpPr>
          <p:spPr bwMode="auto">
            <a:xfrm>
              <a:off x="758" y="88"/>
              <a:ext cx="10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2100" i="1">
                  <a:solidFill>
                    <a:srgbClr val="000000"/>
                  </a:solidFill>
                  <a:sym typeface="Arial" pitchFamily="34" charset="0"/>
                </a:rPr>
                <a:t>R</a:t>
              </a: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0266" name="Rectangle 57"/>
            <p:cNvSpPr>
              <a:spLocks noChangeArrowheads="1"/>
            </p:cNvSpPr>
            <p:nvPr/>
          </p:nvSpPr>
          <p:spPr bwMode="auto">
            <a:xfrm>
              <a:off x="442" y="88"/>
              <a:ext cx="10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2100" i="1">
                  <a:solidFill>
                    <a:srgbClr val="000000"/>
                  </a:solidFill>
                  <a:sym typeface="Arial" pitchFamily="34" charset="0"/>
                </a:rPr>
                <a:t>R</a:t>
              </a: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0267" name="Rectangle 58"/>
            <p:cNvSpPr>
              <a:spLocks noChangeArrowheads="1"/>
            </p:cNvSpPr>
            <p:nvPr/>
          </p:nvSpPr>
          <p:spPr bwMode="auto">
            <a:xfrm>
              <a:off x="0" y="88"/>
              <a:ext cx="10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2100" i="1">
                  <a:solidFill>
                    <a:srgbClr val="000000"/>
                  </a:solidFill>
                  <a:sym typeface="Arial" pitchFamily="34" charset="0"/>
                </a:rPr>
                <a:t>R</a:t>
              </a: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0268" name="Rectangle 59"/>
            <p:cNvSpPr>
              <a:spLocks noChangeArrowheads="1"/>
            </p:cNvSpPr>
            <p:nvPr/>
          </p:nvSpPr>
          <p:spPr bwMode="auto">
            <a:xfrm>
              <a:off x="97" y="176"/>
              <a:ext cx="113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1500">
                  <a:solidFill>
                    <a:srgbClr val="000000"/>
                  </a:solidFill>
                  <a:sym typeface="Arial" pitchFamily="34" charset="0"/>
                </a:rPr>
                <a:t>ab</a:t>
              </a: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</p:grpSp>
      <p:sp>
        <p:nvSpPr>
          <p:cNvPr id="10269" name="TextBox 7"/>
          <p:cNvSpPr>
            <a:spLocks noChangeArrowheads="1"/>
          </p:cNvSpPr>
          <p:nvPr/>
        </p:nvSpPr>
        <p:spPr bwMode="auto">
          <a:xfrm>
            <a:off x="1246671" y="4059069"/>
            <a:ext cx="667362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sym typeface="Arial" pitchFamily="34" charset="0"/>
              </a:rPr>
              <a:t>简化法：</a:t>
            </a:r>
            <a:r>
              <a:rPr lang="en-US" altLang="en-US" dirty="0">
                <a:solidFill>
                  <a:srgbClr val="0000FF"/>
                </a:solidFill>
                <a:sym typeface="Arial" pitchFamily="34" charset="0"/>
              </a:rPr>
              <a:t>1</a:t>
            </a:r>
            <a:r>
              <a:rPr lang="zh-CN" altLang="en-US" dirty="0">
                <a:solidFill>
                  <a:srgbClr val="0000FF"/>
                </a:solidFill>
                <a:sym typeface="Arial" pitchFamily="34" charset="0"/>
              </a:rPr>
              <a:t>）确定电路网络中的两点；</a:t>
            </a:r>
            <a:endParaRPr lang="en-US" altLang="en-US" dirty="0">
              <a:solidFill>
                <a:srgbClr val="0000FF"/>
              </a:solidFill>
              <a:sym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dirty="0">
                <a:solidFill>
                  <a:srgbClr val="0000FF"/>
                </a:solidFill>
                <a:sym typeface="Arial" pitchFamily="34" charset="0"/>
              </a:rPr>
              <a:t>	  2</a:t>
            </a:r>
            <a:r>
              <a:rPr lang="zh-CN" altLang="en-US" dirty="0">
                <a:solidFill>
                  <a:srgbClr val="0000FF"/>
                </a:solidFill>
                <a:sym typeface="Arial" pitchFamily="34" charset="0"/>
              </a:rPr>
              <a:t>）在网络中找到与这两点等电势的节点，并标注</a:t>
            </a:r>
            <a:endParaRPr lang="en-US" altLang="en-US" dirty="0">
              <a:solidFill>
                <a:srgbClr val="0000FF"/>
              </a:solidFill>
              <a:sym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dirty="0">
                <a:solidFill>
                  <a:srgbClr val="0000FF"/>
                </a:solidFill>
                <a:sym typeface="Arial" pitchFamily="34" charset="0"/>
              </a:rPr>
              <a:t>	  3</a:t>
            </a:r>
            <a:r>
              <a:rPr lang="zh-CN" altLang="en-US" dirty="0">
                <a:solidFill>
                  <a:srgbClr val="0000FF"/>
                </a:solidFill>
                <a:sym typeface="Arial" pitchFamily="34" charset="0"/>
              </a:rPr>
              <a:t>）以两点为平行线，依次填充网络中各元器件的</a:t>
            </a:r>
            <a:r>
              <a:rPr lang="zh-CN" altLang="en-US" dirty="0" smtClean="0">
                <a:solidFill>
                  <a:srgbClr val="0000FF"/>
                </a:solidFill>
                <a:sym typeface="Arial" pitchFamily="34" charset="0"/>
              </a:rPr>
              <a:t>位置</a:t>
            </a:r>
            <a:endParaRPr lang="en-US" altLang="en-US" dirty="0">
              <a:solidFill>
                <a:srgbClr val="0000FF"/>
              </a:solidFill>
              <a:sym typeface="Arial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40565" y="5949280"/>
            <a:ext cx="4873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Arial" pitchFamily="34" charset="0"/>
              </a:rPr>
              <a:t>该方法适用于比较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Arial" pitchFamily="34" charset="0"/>
              </a:rPr>
              <a:t>简单的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Arial" pitchFamily="34" charset="0"/>
              </a:rPr>
              <a:t>网络</a:t>
            </a:r>
            <a:endParaRPr lang="en-US" altLang="en-US" sz="28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148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bldLvl="0" autoUpdateAnimBg="0"/>
      <p:bldP spid="10245" grpId="0" animBg="1"/>
      <p:bldP spid="10269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734888" y="404664"/>
            <a:ext cx="8229600" cy="796925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en-US" sz="3600" dirty="0" err="1">
                <a:solidFill>
                  <a:srgbClr val="000000"/>
                </a:solidFill>
                <a:latin typeface="华文行楷" pitchFamily="2" charset="-122"/>
                <a:ea typeface="华文行楷" pitchFamily="2" charset="-122"/>
                <a:sym typeface="华文行楷" pitchFamily="2" charset="-122"/>
              </a:rPr>
              <a:t>电阻</a:t>
            </a:r>
            <a:r>
              <a:rPr lang="en-US" altLang="en-US" sz="3600" dirty="0" err="1">
                <a:solidFill>
                  <a:srgbClr val="000000"/>
                </a:solidFill>
                <a:ea typeface="华文行楷" pitchFamily="2" charset="-122"/>
              </a:rPr>
              <a:t>Y</a:t>
            </a:r>
            <a:r>
              <a:rPr lang="en-US" altLang="en-US" sz="3600" dirty="0" err="1">
                <a:solidFill>
                  <a:srgbClr val="000000"/>
                </a:solidFill>
                <a:latin typeface="华文行楷" pitchFamily="2" charset="-122"/>
                <a:ea typeface="华文行楷" pitchFamily="2" charset="-122"/>
                <a:sym typeface="华文行楷" pitchFamily="2" charset="-122"/>
              </a:rPr>
              <a:t>形连接和</a:t>
            </a:r>
            <a:r>
              <a:rPr lang="en-US" altLang="en-US" sz="3600" dirty="0" err="1">
                <a:solidFill>
                  <a:srgbClr val="000000"/>
                </a:solidFill>
                <a:ea typeface="华文行楷" pitchFamily="2" charset="-122"/>
              </a:rPr>
              <a:t>Δ</a:t>
            </a:r>
            <a:r>
              <a:rPr lang="en-US" altLang="en-US" sz="3600" dirty="0" err="1">
                <a:solidFill>
                  <a:srgbClr val="000000"/>
                </a:solidFill>
                <a:latin typeface="华文行楷" pitchFamily="2" charset="-122"/>
                <a:ea typeface="华文行楷" pitchFamily="2" charset="-122"/>
                <a:sym typeface="华文行楷" pitchFamily="2" charset="-122"/>
              </a:rPr>
              <a:t>形连接的等效变换</a:t>
            </a:r>
            <a:endParaRPr lang="en-US" altLang="en-US" sz="3600" dirty="0">
              <a:latin typeface="华文行楷" pitchFamily="2" charset="-122"/>
              <a:ea typeface="华文行楷" pitchFamily="2" charset="-122"/>
              <a:sym typeface="华文行楷" pitchFamily="2" charset="-122"/>
            </a:endParaRPr>
          </a:p>
        </p:txBody>
      </p:sp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985838" y="3587750"/>
          <a:ext cx="2901950" cy="243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0" r:id="rId3" imgW="39319517" imgH="32918717" progId="Equation.3">
                  <p:embed/>
                </p:oleObj>
              </mc:Choice>
              <mc:Fallback>
                <p:oleObj r:id="rId3" imgW="39319517" imgH="329187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5838" y="3587750"/>
                        <a:ext cx="2901950" cy="2430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4"/>
          <p:cNvGraphicFramePr>
            <a:graphicFrameLocks noChangeAspect="1"/>
          </p:cNvGraphicFramePr>
          <p:nvPr/>
        </p:nvGraphicFramePr>
        <p:xfrm>
          <a:off x="5334000" y="3382963"/>
          <a:ext cx="2586038" cy="270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1" r:id="rId5" imgW="31394717" imgH="32918717" progId="Equation.3">
                  <p:embed/>
                </p:oleObj>
              </mc:Choice>
              <mc:Fallback>
                <p:oleObj r:id="rId5" imgW="31394717" imgH="329187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382963"/>
                        <a:ext cx="2586038" cy="270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69" name="Group 6"/>
          <p:cNvGrpSpPr>
            <a:grpSpLocks/>
          </p:cNvGrpSpPr>
          <p:nvPr/>
        </p:nvGrpSpPr>
        <p:grpSpPr bwMode="auto">
          <a:xfrm>
            <a:off x="1312863" y="1457325"/>
            <a:ext cx="2227262" cy="1822450"/>
            <a:chOff x="0" y="0"/>
            <a:chExt cx="1403" cy="1148"/>
          </a:xfrm>
        </p:grpSpPr>
        <p:sp>
          <p:nvSpPr>
            <p:cNvPr id="11270" name="Line 7"/>
            <p:cNvSpPr>
              <a:spLocks noChangeShapeType="1"/>
            </p:cNvSpPr>
            <p:nvPr/>
          </p:nvSpPr>
          <p:spPr bwMode="auto">
            <a:xfrm>
              <a:off x="658" y="457"/>
              <a:ext cx="1" cy="574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1271" name="Line 8"/>
            <p:cNvSpPr>
              <a:spLocks noChangeShapeType="1"/>
            </p:cNvSpPr>
            <p:nvPr/>
          </p:nvSpPr>
          <p:spPr bwMode="auto">
            <a:xfrm flipV="1">
              <a:off x="658" y="94"/>
              <a:ext cx="523" cy="363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1272" name="Line 9"/>
            <p:cNvSpPr>
              <a:spLocks noChangeShapeType="1"/>
            </p:cNvSpPr>
            <p:nvPr/>
          </p:nvSpPr>
          <p:spPr bwMode="auto">
            <a:xfrm flipH="1" flipV="1">
              <a:off x="134" y="82"/>
              <a:ext cx="524" cy="375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1273" name="Rectangle 10"/>
            <p:cNvSpPr>
              <a:spLocks noChangeArrowheads="1"/>
            </p:cNvSpPr>
            <p:nvPr/>
          </p:nvSpPr>
          <p:spPr bwMode="auto">
            <a:xfrm>
              <a:off x="623" y="621"/>
              <a:ext cx="69" cy="211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1274" name="Rectangle 11"/>
            <p:cNvSpPr>
              <a:spLocks noChangeArrowheads="1"/>
            </p:cNvSpPr>
            <p:nvPr/>
          </p:nvSpPr>
          <p:spPr bwMode="auto">
            <a:xfrm rot="3329328">
              <a:off x="893" y="166"/>
              <a:ext cx="69" cy="204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1275" name="Rectangle 12"/>
            <p:cNvSpPr>
              <a:spLocks noChangeArrowheads="1"/>
            </p:cNvSpPr>
            <p:nvPr/>
          </p:nvSpPr>
          <p:spPr bwMode="auto">
            <a:xfrm rot="18270672" flipH="1">
              <a:off x="371" y="175"/>
              <a:ext cx="70" cy="205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1276" name="Oval 13"/>
            <p:cNvSpPr>
              <a:spLocks noChangeArrowheads="1"/>
            </p:cNvSpPr>
            <p:nvPr/>
          </p:nvSpPr>
          <p:spPr bwMode="auto">
            <a:xfrm>
              <a:off x="1170" y="58"/>
              <a:ext cx="46" cy="47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1277" name="Oval 14"/>
            <p:cNvSpPr>
              <a:spLocks noChangeArrowheads="1"/>
            </p:cNvSpPr>
            <p:nvPr/>
          </p:nvSpPr>
          <p:spPr bwMode="auto">
            <a:xfrm>
              <a:off x="635" y="1031"/>
              <a:ext cx="46" cy="47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1278" name="Oval 15"/>
            <p:cNvSpPr>
              <a:spLocks noChangeArrowheads="1"/>
            </p:cNvSpPr>
            <p:nvPr/>
          </p:nvSpPr>
          <p:spPr bwMode="auto">
            <a:xfrm>
              <a:off x="111" y="58"/>
              <a:ext cx="46" cy="47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11279" name="Object 15"/>
            <p:cNvGraphicFramePr>
              <a:graphicFrameLocks noChangeAspect="1"/>
            </p:cNvGraphicFramePr>
            <p:nvPr/>
          </p:nvGraphicFramePr>
          <p:xfrm>
            <a:off x="920" y="304"/>
            <a:ext cx="170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02" r:id="rId7" imgW="216000" imgH="253800" progId="Equation.3">
                    <p:embed/>
                  </p:oleObj>
                </mc:Choice>
                <mc:Fallback>
                  <p:oleObj r:id="rId7" imgW="2160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0" y="304"/>
                          <a:ext cx="170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0" name="Object 16"/>
            <p:cNvGraphicFramePr>
              <a:graphicFrameLocks noChangeAspect="1"/>
            </p:cNvGraphicFramePr>
            <p:nvPr/>
          </p:nvGraphicFramePr>
          <p:xfrm>
            <a:off x="282" y="316"/>
            <a:ext cx="159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03" r:id="rId9" imgW="203400" imgH="253800" progId="Equation.3">
                    <p:embed/>
                  </p:oleObj>
                </mc:Choice>
                <mc:Fallback>
                  <p:oleObj r:id="rId9" imgW="2034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" y="316"/>
                          <a:ext cx="159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1" name="Object 17"/>
            <p:cNvGraphicFramePr>
              <a:graphicFrameLocks noChangeAspect="1"/>
            </p:cNvGraphicFramePr>
            <p:nvPr/>
          </p:nvGraphicFramePr>
          <p:xfrm>
            <a:off x="714" y="644"/>
            <a:ext cx="171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04" r:id="rId11" imgW="216000" imgH="266400" progId="Equation.3">
                    <p:embed/>
                  </p:oleObj>
                </mc:Choice>
                <mc:Fallback>
                  <p:oleObj r:id="rId11" imgW="21600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4" y="644"/>
                          <a:ext cx="171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2" name="Object 18"/>
            <p:cNvGraphicFramePr>
              <a:graphicFrameLocks noChangeAspect="1"/>
            </p:cNvGraphicFramePr>
            <p:nvPr/>
          </p:nvGraphicFramePr>
          <p:xfrm>
            <a:off x="0" y="0"/>
            <a:ext cx="122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05" r:id="rId13" imgW="76320" imgH="177480" progId="Equation.3">
                    <p:embed/>
                  </p:oleObj>
                </mc:Choice>
                <mc:Fallback>
                  <p:oleObj r:id="rId13" imgW="763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122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3" name="Object 19"/>
            <p:cNvGraphicFramePr>
              <a:graphicFrameLocks noChangeAspect="1"/>
            </p:cNvGraphicFramePr>
            <p:nvPr/>
          </p:nvGraphicFramePr>
          <p:xfrm>
            <a:off x="1227" y="0"/>
            <a:ext cx="176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06" r:id="rId15" imgW="127080" imgH="177480" progId="Equation.3">
                    <p:embed/>
                  </p:oleObj>
                </mc:Choice>
                <mc:Fallback>
                  <p:oleObj r:id="rId15" imgW="1270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7" y="0"/>
                          <a:ext cx="176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4" name="Object 20"/>
            <p:cNvGraphicFramePr>
              <a:graphicFrameLocks noChangeAspect="1"/>
            </p:cNvGraphicFramePr>
            <p:nvPr/>
          </p:nvGraphicFramePr>
          <p:xfrm>
            <a:off x="693" y="985"/>
            <a:ext cx="158" cy="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07" r:id="rId17" imgW="114480" imgH="203040" progId="Equation.3">
                    <p:embed/>
                  </p:oleObj>
                </mc:Choice>
                <mc:Fallback>
                  <p:oleObj r:id="rId17" imgW="1144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3" y="985"/>
                          <a:ext cx="158" cy="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285" name="Group 22"/>
          <p:cNvGrpSpPr>
            <a:grpSpLocks/>
          </p:cNvGrpSpPr>
          <p:nvPr/>
        </p:nvGrpSpPr>
        <p:grpSpPr bwMode="auto">
          <a:xfrm>
            <a:off x="5222875" y="1511300"/>
            <a:ext cx="2322513" cy="1897063"/>
            <a:chOff x="0" y="0"/>
            <a:chExt cx="1463" cy="1195"/>
          </a:xfrm>
        </p:grpSpPr>
        <p:sp>
          <p:nvSpPr>
            <p:cNvPr id="11286" name="Oval 23"/>
            <p:cNvSpPr>
              <a:spLocks noChangeArrowheads="1"/>
            </p:cNvSpPr>
            <p:nvPr/>
          </p:nvSpPr>
          <p:spPr bwMode="auto">
            <a:xfrm>
              <a:off x="684" y="1078"/>
              <a:ext cx="45" cy="47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1287" name="Oval 24"/>
            <p:cNvSpPr>
              <a:spLocks noChangeArrowheads="1"/>
            </p:cNvSpPr>
            <p:nvPr/>
          </p:nvSpPr>
          <p:spPr bwMode="auto">
            <a:xfrm>
              <a:off x="114" y="82"/>
              <a:ext cx="46" cy="47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1288" name="Oval 25"/>
            <p:cNvSpPr>
              <a:spLocks noChangeArrowheads="1"/>
            </p:cNvSpPr>
            <p:nvPr/>
          </p:nvSpPr>
          <p:spPr bwMode="auto">
            <a:xfrm>
              <a:off x="1219" y="82"/>
              <a:ext cx="46" cy="47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1289" name="AutoShape 26"/>
            <p:cNvSpPr>
              <a:spLocks noChangeArrowheads="1"/>
            </p:cNvSpPr>
            <p:nvPr/>
          </p:nvSpPr>
          <p:spPr bwMode="auto">
            <a:xfrm flipV="1">
              <a:off x="342" y="247"/>
              <a:ext cx="729" cy="648"/>
            </a:xfrm>
            <a:prstGeom prst="triangle">
              <a:avLst>
                <a:gd name="adj" fmla="val 50000"/>
              </a:avLst>
            </a:pr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1290" name="Line 27"/>
            <p:cNvSpPr>
              <a:spLocks noChangeShapeType="1"/>
            </p:cNvSpPr>
            <p:nvPr/>
          </p:nvSpPr>
          <p:spPr bwMode="auto">
            <a:xfrm flipH="1" flipV="1">
              <a:off x="148" y="117"/>
              <a:ext cx="194" cy="13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1291" name="Line 28"/>
            <p:cNvSpPr>
              <a:spLocks noChangeShapeType="1"/>
            </p:cNvSpPr>
            <p:nvPr/>
          </p:nvSpPr>
          <p:spPr bwMode="auto">
            <a:xfrm flipV="1">
              <a:off x="1059" y="117"/>
              <a:ext cx="182" cy="13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1292" name="Line 29"/>
            <p:cNvSpPr>
              <a:spLocks noChangeShapeType="1"/>
            </p:cNvSpPr>
            <p:nvPr/>
          </p:nvSpPr>
          <p:spPr bwMode="auto">
            <a:xfrm>
              <a:off x="706" y="903"/>
              <a:ext cx="1" cy="175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1293" name="Rectangle 30"/>
            <p:cNvSpPr>
              <a:spLocks noChangeArrowheads="1"/>
            </p:cNvSpPr>
            <p:nvPr/>
          </p:nvSpPr>
          <p:spPr bwMode="auto">
            <a:xfrm rot="16200000">
              <a:off x="670" y="140"/>
              <a:ext cx="70" cy="205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1294" name="Rectangle 31"/>
            <p:cNvSpPr>
              <a:spLocks noChangeArrowheads="1"/>
            </p:cNvSpPr>
            <p:nvPr/>
          </p:nvSpPr>
          <p:spPr bwMode="auto">
            <a:xfrm rot="19790391">
              <a:off x="478" y="457"/>
              <a:ext cx="69" cy="211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1295" name="Rectangle 32"/>
            <p:cNvSpPr>
              <a:spLocks noChangeArrowheads="1"/>
            </p:cNvSpPr>
            <p:nvPr/>
          </p:nvSpPr>
          <p:spPr bwMode="auto">
            <a:xfrm rot="1809609" flipH="1">
              <a:off x="865" y="457"/>
              <a:ext cx="69" cy="211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11296" name="Object 32"/>
            <p:cNvGraphicFramePr>
              <a:graphicFrameLocks noChangeAspect="1"/>
            </p:cNvGraphicFramePr>
            <p:nvPr/>
          </p:nvGraphicFramePr>
          <p:xfrm>
            <a:off x="615" y="0"/>
            <a:ext cx="205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08" r:id="rId19" imgW="266760" imgH="253800" progId="Equation.3">
                    <p:embed/>
                  </p:oleObj>
                </mc:Choice>
                <mc:Fallback>
                  <p:oleObj r:id="rId19" imgW="26676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" y="0"/>
                          <a:ext cx="205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97" name="Object 33"/>
            <p:cNvGraphicFramePr>
              <a:graphicFrameLocks noChangeAspect="1"/>
            </p:cNvGraphicFramePr>
            <p:nvPr/>
          </p:nvGraphicFramePr>
          <p:xfrm>
            <a:off x="968" y="504"/>
            <a:ext cx="217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09" r:id="rId21" imgW="266760" imgH="266400" progId="Equation.3">
                    <p:embed/>
                  </p:oleObj>
                </mc:Choice>
                <mc:Fallback>
                  <p:oleObj r:id="rId21" imgW="26676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8" y="504"/>
                          <a:ext cx="217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98" name="Object 34"/>
            <p:cNvGraphicFramePr>
              <a:graphicFrameLocks noChangeAspect="1"/>
            </p:cNvGraphicFramePr>
            <p:nvPr/>
          </p:nvGraphicFramePr>
          <p:xfrm>
            <a:off x="319" y="527"/>
            <a:ext cx="205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10" r:id="rId23" imgW="266760" imgH="266400" progId="Equation.3">
                    <p:embed/>
                  </p:oleObj>
                </mc:Choice>
                <mc:Fallback>
                  <p:oleObj r:id="rId23" imgW="26676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" y="527"/>
                          <a:ext cx="205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99" name="Object 35"/>
            <p:cNvGraphicFramePr>
              <a:graphicFrameLocks noChangeAspect="1"/>
            </p:cNvGraphicFramePr>
            <p:nvPr/>
          </p:nvGraphicFramePr>
          <p:xfrm>
            <a:off x="0" y="23"/>
            <a:ext cx="122" cy="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11" r:id="rId25" imgW="76320" imgH="177480" progId="Equation.3">
                    <p:embed/>
                  </p:oleObj>
                </mc:Choice>
                <mc:Fallback>
                  <p:oleObj r:id="rId25" imgW="763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3"/>
                          <a:ext cx="122" cy="1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00" name="Object 36"/>
            <p:cNvGraphicFramePr>
              <a:graphicFrameLocks noChangeAspect="1"/>
            </p:cNvGraphicFramePr>
            <p:nvPr/>
          </p:nvGraphicFramePr>
          <p:xfrm>
            <a:off x="1287" y="23"/>
            <a:ext cx="176" cy="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12" r:id="rId27" imgW="127080" imgH="177480" progId="Equation.3">
                    <p:embed/>
                  </p:oleObj>
                </mc:Choice>
                <mc:Fallback>
                  <p:oleObj r:id="rId27" imgW="1270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7" y="23"/>
                          <a:ext cx="176" cy="1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01" name="Object 37"/>
            <p:cNvGraphicFramePr>
              <a:graphicFrameLocks noChangeAspect="1"/>
            </p:cNvGraphicFramePr>
            <p:nvPr/>
          </p:nvGraphicFramePr>
          <p:xfrm>
            <a:off x="752" y="1032"/>
            <a:ext cx="158" cy="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13" r:id="rId29" imgW="114480" imgH="203040" progId="Equation.3">
                    <p:embed/>
                  </p:oleObj>
                </mc:Choice>
                <mc:Fallback>
                  <p:oleObj r:id="rId29" imgW="1144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2" y="1032"/>
                          <a:ext cx="158" cy="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302" name="AutoShape 39"/>
          <p:cNvSpPr>
            <a:spLocks noChangeArrowheads="1"/>
          </p:cNvSpPr>
          <p:nvPr/>
        </p:nvSpPr>
        <p:spPr bwMode="auto">
          <a:xfrm>
            <a:off x="3917950" y="1935163"/>
            <a:ext cx="1009650" cy="152400"/>
          </a:xfrm>
          <a:prstGeom prst="rightArrow">
            <a:avLst>
              <a:gd name="adj1" fmla="val 50000"/>
              <a:gd name="adj2" fmla="val 165594"/>
            </a:avLst>
          </a:prstGeom>
          <a:solidFill>
            <a:srgbClr val="66CCFF"/>
          </a:solidFill>
          <a:ln w="28575" cap="sq" cmpd="sng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11303" name="AutoShape 40"/>
          <p:cNvSpPr>
            <a:spLocks noChangeArrowheads="1"/>
          </p:cNvSpPr>
          <p:nvPr/>
        </p:nvSpPr>
        <p:spPr bwMode="auto">
          <a:xfrm flipH="1">
            <a:off x="3889375" y="2408238"/>
            <a:ext cx="1009650" cy="152400"/>
          </a:xfrm>
          <a:prstGeom prst="rightArrow">
            <a:avLst>
              <a:gd name="adj1" fmla="val 50000"/>
              <a:gd name="adj2" fmla="val 165594"/>
            </a:avLst>
          </a:prstGeom>
          <a:solidFill>
            <a:schemeClr val="folHlink"/>
          </a:solidFill>
          <a:ln w="28575" cap="sq" cmpd="sng">
            <a:solidFill>
              <a:srgbClr val="0000CC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00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128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02" grpId="0" bldLvl="0" animBg="1" autoUpdateAnimBg="0"/>
      <p:bldP spid="11303" grpId="0" bldLvl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ChangeArrowheads="1"/>
          </p:cNvSpPr>
          <p:nvPr/>
        </p:nvSpPr>
        <p:spPr bwMode="auto">
          <a:xfrm>
            <a:off x="250825" y="1125538"/>
            <a:ext cx="8647113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>
                <a:solidFill>
                  <a:srgbClr val="000000"/>
                </a:solidFill>
                <a:sym typeface="Arial" pitchFamily="34" charset="0"/>
              </a:rPr>
              <a:t>电桥电路，</a:t>
            </a:r>
            <a:endParaRPr lang="en-US" altLang="en-US" sz="2400">
              <a:solidFill>
                <a:srgbClr val="000000"/>
              </a:solidFill>
              <a:sym typeface="Arial" pitchFamily="34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>
                <a:solidFill>
                  <a:srgbClr val="000000"/>
                </a:solidFill>
                <a:sym typeface="Arial" pitchFamily="34" charset="0"/>
              </a:rPr>
              <a:t>求</a:t>
            </a:r>
            <a:r>
              <a:rPr lang="en-US" altLang="en-US" sz="2400" i="1">
                <a:solidFill>
                  <a:srgbClr val="000000"/>
                </a:solidFill>
                <a:sym typeface="Arial" pitchFamily="34" charset="0"/>
              </a:rPr>
              <a:t>I</a:t>
            </a:r>
            <a:r>
              <a:rPr lang="zh-CN" altLang="en-US" sz="2400">
                <a:solidFill>
                  <a:srgbClr val="000000"/>
                </a:solidFill>
                <a:sym typeface="Arial" pitchFamily="34" charset="0"/>
              </a:rPr>
              <a:t>及流过</a:t>
            </a:r>
            <a:r>
              <a:rPr lang="en-US" altLang="en-US" sz="2400" i="1">
                <a:solidFill>
                  <a:srgbClr val="000000"/>
                </a:solidFill>
                <a:sym typeface="Arial" pitchFamily="34" charset="0"/>
              </a:rPr>
              <a:t>R</a:t>
            </a:r>
            <a:r>
              <a:rPr lang="en-US" altLang="en-US" sz="2400" baseline="-25000">
                <a:solidFill>
                  <a:srgbClr val="000000"/>
                </a:solidFill>
                <a:sym typeface="Arial" pitchFamily="34" charset="0"/>
              </a:rPr>
              <a:t>1</a:t>
            </a:r>
            <a:r>
              <a:rPr lang="zh-CN" altLang="en-US" sz="2400">
                <a:solidFill>
                  <a:srgbClr val="000000"/>
                </a:solidFill>
                <a:sym typeface="Arial" pitchFamily="34" charset="0"/>
              </a:rPr>
              <a:t>的电流</a:t>
            </a:r>
            <a:r>
              <a:rPr lang="en-US" altLang="en-US" sz="2400" i="1">
                <a:solidFill>
                  <a:srgbClr val="000000"/>
                </a:solidFill>
                <a:sym typeface="Arial" pitchFamily="34" charset="0"/>
              </a:rPr>
              <a:t>I</a:t>
            </a:r>
            <a:r>
              <a:rPr lang="en-US" altLang="en-US" sz="2400" baseline="-25000">
                <a:solidFill>
                  <a:srgbClr val="000000"/>
                </a:solidFill>
                <a:sym typeface="Arial" pitchFamily="34" charset="0"/>
              </a:rPr>
              <a:t>1  </a:t>
            </a:r>
            <a:r>
              <a:rPr lang="zh-CN" altLang="en-US" sz="2400">
                <a:solidFill>
                  <a:srgbClr val="000000"/>
                </a:solidFill>
                <a:sym typeface="Arial" pitchFamily="34" charset="0"/>
              </a:rPr>
              <a:t>。</a:t>
            </a: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12291" name="Object 13"/>
          <p:cNvGraphicFramePr>
            <a:graphicFrameLocks noChangeAspect="1"/>
          </p:cNvGraphicFramePr>
          <p:nvPr/>
        </p:nvGraphicFramePr>
        <p:xfrm>
          <a:off x="3767138" y="2343150"/>
          <a:ext cx="2087562" cy="234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95" r:id="rId3" imgW="1729080" imgH="1943640" progId="">
                  <p:embed/>
                </p:oleObj>
              </mc:Choice>
              <mc:Fallback>
                <p:oleObj r:id="rId3" imgW="1729080" imgH="19436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7138" y="2343150"/>
                        <a:ext cx="2087562" cy="2347913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4"/>
          <p:cNvGraphicFramePr>
            <a:graphicFrameLocks noChangeAspect="1"/>
          </p:cNvGraphicFramePr>
          <p:nvPr/>
        </p:nvGraphicFramePr>
        <p:xfrm>
          <a:off x="1763713" y="1195388"/>
          <a:ext cx="6608762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96" r:id="rId5" imgW="81686717" imgH="5486717" progId="Equation.3">
                  <p:embed/>
                </p:oleObj>
              </mc:Choice>
              <mc:Fallback>
                <p:oleObj r:id="rId5" imgW="81686717" imgH="54867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195388"/>
                        <a:ext cx="6608762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15"/>
          <p:cNvGraphicFramePr>
            <a:graphicFrameLocks noChangeAspect="1"/>
          </p:cNvGraphicFramePr>
          <p:nvPr/>
        </p:nvGraphicFramePr>
        <p:xfrm>
          <a:off x="6189663" y="2114550"/>
          <a:ext cx="2954337" cy="255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97" r:id="rId7" imgW="2248560" imgH="1943640" progId="">
                  <p:embed/>
                </p:oleObj>
              </mc:Choice>
              <mc:Fallback>
                <p:oleObj r:id="rId7" imgW="2248560" imgH="19436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9663" y="2114550"/>
                        <a:ext cx="2954337" cy="2555875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6"/>
          <p:cNvGraphicFramePr>
            <a:graphicFrameLocks noChangeAspect="1"/>
          </p:cNvGraphicFramePr>
          <p:nvPr/>
        </p:nvGraphicFramePr>
        <p:xfrm>
          <a:off x="295275" y="2498725"/>
          <a:ext cx="34083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98" r:id="rId9" imgW="54559517" imgH="10363517" progId="Equation.3">
                  <p:embed/>
                </p:oleObj>
              </mc:Choice>
              <mc:Fallback>
                <p:oleObj r:id="rId9" imgW="54559517" imgH="103635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" y="2498725"/>
                        <a:ext cx="340836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5" name="Object 7"/>
          <p:cNvGraphicFramePr>
            <a:graphicFrameLocks noChangeAspect="1"/>
          </p:cNvGraphicFramePr>
          <p:nvPr/>
        </p:nvGraphicFramePr>
        <p:xfrm>
          <a:off x="247650" y="3302000"/>
          <a:ext cx="3267075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99" r:id="rId11" imgW="54254717" imgH="10363517" progId="Equation.3">
                  <p:embed/>
                </p:oleObj>
              </mc:Choice>
              <mc:Fallback>
                <p:oleObj r:id="rId11" imgW="54254717" imgH="103635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" y="3302000"/>
                        <a:ext cx="3267075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6" name="Object 8"/>
          <p:cNvGraphicFramePr>
            <a:graphicFrameLocks noChangeAspect="1"/>
          </p:cNvGraphicFramePr>
          <p:nvPr/>
        </p:nvGraphicFramePr>
        <p:xfrm>
          <a:off x="273050" y="4029075"/>
          <a:ext cx="3524250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00" r:id="rId13" imgW="53949917" imgH="10363517" progId="Equation.3">
                  <p:embed/>
                </p:oleObj>
              </mc:Choice>
              <mc:Fallback>
                <p:oleObj r:id="rId13" imgW="53949917" imgH="103635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" y="4029075"/>
                        <a:ext cx="3524250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7" name="Object 9"/>
          <p:cNvGraphicFramePr>
            <a:graphicFrameLocks noChangeAspect="1"/>
          </p:cNvGraphicFramePr>
          <p:nvPr/>
        </p:nvGraphicFramePr>
        <p:xfrm>
          <a:off x="206375" y="4968875"/>
          <a:ext cx="42354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01" r:id="rId15" imgW="53340317" imgH="5486717" progId="Equation.3">
                  <p:embed/>
                </p:oleObj>
              </mc:Choice>
              <mc:Fallback>
                <p:oleObj r:id="rId15" imgW="53340317" imgH="54867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" y="4968875"/>
                        <a:ext cx="423545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8" name="Object 10"/>
          <p:cNvGraphicFramePr>
            <a:graphicFrameLocks noChangeAspect="1"/>
          </p:cNvGraphicFramePr>
          <p:nvPr/>
        </p:nvGraphicFramePr>
        <p:xfrm>
          <a:off x="300038" y="5478463"/>
          <a:ext cx="3027362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02" r:id="rId17" imgW="43586717" imgH="10363517" progId="Equation.3">
                  <p:embed/>
                </p:oleObj>
              </mc:Choice>
              <mc:Fallback>
                <p:oleObj r:id="rId17" imgW="43586717" imgH="103635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8" y="5478463"/>
                        <a:ext cx="3027362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9" name="Object 11"/>
          <p:cNvGraphicFramePr>
            <a:graphicFrameLocks noChangeAspect="1"/>
          </p:cNvGraphicFramePr>
          <p:nvPr/>
        </p:nvGraphicFramePr>
        <p:xfrm>
          <a:off x="4413250" y="5419725"/>
          <a:ext cx="42608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03" r:id="rId19" imgW="58217117" imgH="10363517" progId="Equation.3">
                  <p:embed/>
                </p:oleObj>
              </mc:Choice>
              <mc:Fallback>
                <p:oleObj r:id="rId19" imgW="58217117" imgH="103635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0" y="5419725"/>
                        <a:ext cx="426085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556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2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7"/>
          <p:cNvSpPr>
            <a:spLocks noChangeArrowheads="1"/>
          </p:cNvSpPr>
          <p:nvPr/>
        </p:nvSpPr>
        <p:spPr bwMode="auto">
          <a:xfrm>
            <a:off x="755650" y="600472"/>
            <a:ext cx="29702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FF33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结点法</a:t>
            </a:r>
            <a:r>
              <a:rPr lang="en-US" altLang="en-US" sz="2400" b="1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--</a:t>
            </a:r>
            <a:r>
              <a:rPr lang="zh-CN" altLang="en-US" sz="2400" b="1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结点电位法</a:t>
            </a:r>
            <a:endParaRPr lang="en-US" altLang="en-US" sz="2400">
              <a:solidFill>
                <a:srgbClr val="0000FF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</p:txBody>
      </p:sp>
      <p:sp>
        <p:nvSpPr>
          <p:cNvPr id="13315" name="TextBox 30"/>
          <p:cNvSpPr>
            <a:spLocks noChangeArrowheads="1"/>
          </p:cNvSpPr>
          <p:nvPr/>
        </p:nvSpPr>
        <p:spPr bwMode="auto">
          <a:xfrm>
            <a:off x="755650" y="1231851"/>
            <a:ext cx="6926263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结点电位法：</a:t>
            </a:r>
            <a:r>
              <a:rPr lang="en-US" altLang="en-US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1</a:t>
            </a:r>
            <a:r>
              <a:rPr lang="zh-CN" altLang="en-US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）确定接地点：电压源负极、连接元器件最多的节点</a:t>
            </a:r>
            <a:endParaRPr lang="en-US" altLang="en-US" b="1" dirty="0">
              <a:solidFill>
                <a:srgbClr val="0000FF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	</a:t>
            </a:r>
            <a:r>
              <a:rPr lang="en-US" altLang="en-US" b="1" dirty="0">
                <a:solidFill>
                  <a:srgbClr val="CC0066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    2</a:t>
            </a:r>
            <a:r>
              <a:rPr lang="zh-CN" altLang="en-US" b="1" dirty="0">
                <a:solidFill>
                  <a:srgbClr val="CC0066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）标出网络中的电位点</a:t>
            </a:r>
            <a:endParaRPr lang="en-US" altLang="en-US" b="1" dirty="0">
              <a:solidFill>
                <a:srgbClr val="CC0066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	    3</a:t>
            </a:r>
            <a:r>
              <a:rPr lang="zh-CN" altLang="en-US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）运用</a:t>
            </a:r>
            <a:r>
              <a:rPr lang="en-US" altLang="en-US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KCL</a:t>
            </a:r>
            <a:r>
              <a:rPr lang="zh-CN" altLang="en-US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，列出节点电流方程</a:t>
            </a:r>
            <a:endParaRPr lang="en-US" altLang="en-US" b="1" dirty="0">
              <a:solidFill>
                <a:srgbClr val="0000FF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	    </a:t>
            </a:r>
            <a:r>
              <a:rPr lang="en-US" altLang="en-US" b="1" dirty="0">
                <a:solidFill>
                  <a:srgbClr val="CC0066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4</a:t>
            </a:r>
            <a:r>
              <a:rPr lang="zh-CN" altLang="en-US" b="1" dirty="0">
                <a:solidFill>
                  <a:srgbClr val="CC0066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）求出电位点电位，并用电位差求出各个电流</a:t>
            </a:r>
            <a:endParaRPr lang="en-US" altLang="en-US" dirty="0">
              <a:solidFill>
                <a:srgbClr val="CC0066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</p:txBody>
      </p:sp>
      <p:graphicFrame>
        <p:nvGraphicFramePr>
          <p:cNvPr id="13316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38145"/>
              </p:ext>
            </p:extLst>
          </p:nvPr>
        </p:nvGraphicFramePr>
        <p:xfrm>
          <a:off x="611560" y="3356992"/>
          <a:ext cx="3381375" cy="235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1" r:id="rId3" imgW="2664360" imgH="1855440" progId="">
                  <p:embed/>
                </p:oleObj>
              </mc:Choice>
              <mc:Fallback>
                <p:oleObj r:id="rId3" imgW="2664360" imgH="18554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3356992"/>
                        <a:ext cx="3381375" cy="2355850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398663"/>
              </p:ext>
            </p:extLst>
          </p:nvPr>
        </p:nvGraphicFramePr>
        <p:xfrm>
          <a:off x="4139878" y="3501008"/>
          <a:ext cx="4698523" cy="2088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2" name="Equation" r:id="rId5" imgW="2057400" imgH="914400" progId="Equation.DSMT4">
                  <p:embed/>
                </p:oleObj>
              </mc:Choice>
              <mc:Fallback>
                <p:oleObj name="Equation" r:id="rId5" imgW="20574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39878" y="3501008"/>
                        <a:ext cx="4698523" cy="2088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302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204929"/>
              </p:ext>
            </p:extLst>
          </p:nvPr>
        </p:nvGraphicFramePr>
        <p:xfrm>
          <a:off x="2123728" y="188640"/>
          <a:ext cx="4480636" cy="3142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89" r:id="rId3" imgW="3088800" imgH="2166480" progId="">
                  <p:embed/>
                </p:oleObj>
              </mc:Choice>
              <mc:Fallback>
                <p:oleObj r:id="rId3" imgW="3088800" imgH="2166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188640"/>
                        <a:ext cx="4480636" cy="3142703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48" name="Group 15"/>
          <p:cNvGrpSpPr>
            <a:grpSpLocks/>
          </p:cNvGrpSpPr>
          <p:nvPr/>
        </p:nvGrpSpPr>
        <p:grpSpPr bwMode="auto">
          <a:xfrm>
            <a:off x="2418184" y="3547864"/>
            <a:ext cx="3810000" cy="457200"/>
            <a:chOff x="0" y="0"/>
            <a:chExt cx="2400" cy="288"/>
          </a:xfrm>
        </p:grpSpPr>
        <p:sp>
          <p:nvSpPr>
            <p:cNvPr id="14349" name="Text Box 16"/>
            <p:cNvSpPr>
              <a:spLocks noChangeArrowheads="1"/>
            </p:cNvSpPr>
            <p:nvPr/>
          </p:nvSpPr>
          <p:spPr bwMode="auto">
            <a:xfrm>
              <a:off x="0" y="0"/>
              <a:ext cx="24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sz="2400" dirty="0" smtClean="0">
                  <a:solidFill>
                    <a:srgbClr val="000000"/>
                  </a:solidFill>
                  <a:latin typeface="宋体" pitchFamily="2" charset="-122"/>
                  <a:sym typeface="宋体" pitchFamily="2" charset="-122"/>
                </a:rPr>
                <a:t> </a:t>
              </a:r>
              <a:endParaRPr lang="en-US" altLang="en-US" dirty="0">
                <a:solidFill>
                  <a:srgbClr val="000000"/>
                </a:solidFill>
              </a:endParaRPr>
            </a:p>
          </p:txBody>
        </p:sp>
        <p:graphicFrame>
          <p:nvGraphicFramePr>
            <p:cNvPr id="14350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86061767"/>
                </p:ext>
              </p:extLst>
            </p:nvPr>
          </p:nvGraphicFramePr>
          <p:xfrm>
            <a:off x="240" y="7"/>
            <a:ext cx="1920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90" r:id="rId5" imgW="37490717" imgH="5486717" progId="">
                    <p:embed/>
                  </p:oleObj>
                </mc:Choice>
                <mc:Fallback>
                  <p:oleObj r:id="rId5" imgW="37490717" imgH="5486717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7"/>
                          <a:ext cx="1920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351" name="Text Box 18"/>
          <p:cNvSpPr>
            <a:spLocks noChangeArrowheads="1"/>
          </p:cNvSpPr>
          <p:nvPr/>
        </p:nvSpPr>
        <p:spPr bwMode="auto">
          <a:xfrm>
            <a:off x="242342" y="3973512"/>
            <a:ext cx="335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各支路电流为</a:t>
            </a:r>
            <a:r>
              <a:rPr lang="en-US" altLang="en-US" sz="24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:</a:t>
            </a:r>
            <a:endParaRPr lang="en-US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14352" name="Object 16"/>
          <p:cNvGraphicFramePr>
            <a:graphicFrameLocks noChangeAspect="1"/>
          </p:cNvGraphicFramePr>
          <p:nvPr/>
        </p:nvGraphicFramePr>
        <p:xfrm>
          <a:off x="514350" y="4756150"/>
          <a:ext cx="7886700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1" r:id="rId7" imgW="101193917" imgH="16764317" progId="">
                  <p:embed/>
                </p:oleObj>
              </mc:Choice>
              <mc:Fallback>
                <p:oleObj r:id="rId7" imgW="101193917" imgH="1676431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" y="4756150"/>
                        <a:ext cx="7886700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790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1" grpId="0" bldLvl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215900" y="908050"/>
            <a:ext cx="36353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>
                <a:solidFill>
                  <a:srgbClr val="FF3300"/>
                </a:solidFill>
                <a:ea typeface="楷体_GB2312" pitchFamily="1" charset="-122"/>
              </a:rPr>
              <a:t>结点法</a:t>
            </a:r>
            <a:r>
              <a:rPr lang="en-US" altLang="en-US" sz="2400" b="1" dirty="0">
                <a:solidFill>
                  <a:srgbClr val="0000FF"/>
                </a:solidFill>
                <a:ea typeface="楷体_GB2312" pitchFamily="1" charset="-122"/>
              </a:rPr>
              <a:t>--</a:t>
            </a:r>
            <a:r>
              <a:rPr lang="zh-CN" altLang="en-US" sz="2400" b="1" dirty="0">
                <a:solidFill>
                  <a:srgbClr val="0000FF"/>
                </a:solidFill>
                <a:ea typeface="楷体_GB2312" pitchFamily="1" charset="-122"/>
              </a:rPr>
              <a:t>支路电流法</a:t>
            </a:r>
            <a:endParaRPr lang="en-US" altLang="en-US" sz="2400" b="1" dirty="0">
              <a:solidFill>
                <a:srgbClr val="0000FF"/>
              </a:solidFill>
              <a:ea typeface="楷体_GB2312" pitchFamily="1" charset="-122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endParaRPr lang="en-US" altLang="en-US" sz="3200" dirty="0">
              <a:solidFill>
                <a:srgbClr val="000000"/>
              </a:solidFill>
              <a:ea typeface="楷体_GB2312" pitchFamily="1" charset="-122"/>
            </a:endParaRPr>
          </a:p>
        </p:txBody>
      </p:sp>
      <p:graphicFrame>
        <p:nvGraphicFramePr>
          <p:cNvPr id="15363" name="Object 3"/>
          <p:cNvGraphicFramePr>
            <a:graphicFrameLocks noChangeAspect="1"/>
          </p:cNvGraphicFramePr>
          <p:nvPr/>
        </p:nvGraphicFramePr>
        <p:xfrm>
          <a:off x="741363" y="2470150"/>
          <a:ext cx="22098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65" r:id="rId3" imgW="1321560" imgH="266400" progId="Equation.3">
                  <p:embed/>
                </p:oleObj>
              </mc:Choice>
              <mc:Fallback>
                <p:oleObj r:id="rId3" imgW="132156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2470150"/>
                        <a:ext cx="2209800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4"/>
          <p:cNvGraphicFramePr>
            <a:graphicFrameLocks noChangeAspect="1"/>
          </p:cNvGraphicFramePr>
          <p:nvPr/>
        </p:nvGraphicFramePr>
        <p:xfrm>
          <a:off x="741363" y="2927350"/>
          <a:ext cx="22860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66" r:id="rId5" imgW="1334160" imgH="266400" progId="Equation.3">
                  <p:embed/>
                </p:oleObj>
              </mc:Choice>
              <mc:Fallback>
                <p:oleObj r:id="rId5" imgW="133416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2927350"/>
                        <a:ext cx="22860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Text Box 7"/>
          <p:cNvSpPr>
            <a:spLocks noChangeArrowheads="1"/>
          </p:cNvSpPr>
          <p:nvPr/>
        </p:nvSpPr>
        <p:spPr bwMode="auto">
          <a:xfrm>
            <a:off x="423863" y="2052638"/>
            <a:ext cx="1844675" cy="4572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400" b="1">
                <a:solidFill>
                  <a:srgbClr val="FFFFFF"/>
                </a:solidFill>
                <a:latin typeface="Bookman Old Style" pitchFamily="18" charset="0"/>
                <a:sym typeface="Bookman Old Style" pitchFamily="18" charset="0"/>
              </a:rPr>
              <a:t>KCL</a:t>
            </a:r>
            <a:r>
              <a:rPr lang="zh-CN" altLang="en-US" sz="2400" b="1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方程：</a:t>
            </a:r>
            <a:r>
              <a:rPr lang="zh-CN" altLang="en-US" sz="2400" b="1">
                <a:solidFill>
                  <a:srgbClr val="FFFFFF"/>
                </a:solidFill>
                <a:sym typeface="Arial" pitchFamily="34" charset="0"/>
              </a:rPr>
              <a:t> 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366" name="Text Box 8"/>
          <p:cNvSpPr>
            <a:spLocks noChangeArrowheads="1"/>
          </p:cNvSpPr>
          <p:nvPr/>
        </p:nvSpPr>
        <p:spPr bwMode="auto">
          <a:xfrm>
            <a:off x="428625" y="3519488"/>
            <a:ext cx="1838325" cy="4572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400" b="1">
                <a:solidFill>
                  <a:srgbClr val="FFFFFF"/>
                </a:solidFill>
                <a:latin typeface="Bookman Old Style" pitchFamily="18" charset="0"/>
                <a:sym typeface="Bookman Old Style" pitchFamily="18" charset="0"/>
              </a:rPr>
              <a:t>KVL</a:t>
            </a:r>
            <a:r>
              <a:rPr lang="zh-CN" altLang="en-US" sz="2400" b="1">
                <a:solidFill>
                  <a:srgbClr val="FFFFFF"/>
                </a:solidFill>
                <a:latin typeface="宋体" pitchFamily="2" charset="-122"/>
                <a:sym typeface="宋体" pitchFamily="2" charset="-122"/>
              </a:rPr>
              <a:t>方程：</a:t>
            </a:r>
            <a:r>
              <a:rPr lang="zh-CN" altLang="en-US" sz="2400" b="1">
                <a:solidFill>
                  <a:srgbClr val="FFFFFF"/>
                </a:solidFill>
                <a:sym typeface="Arial" pitchFamily="34" charset="0"/>
              </a:rPr>
              <a:t> </a:t>
            </a: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15367" name="Object 7"/>
          <p:cNvGraphicFramePr>
            <a:graphicFrameLocks noChangeAspect="1"/>
          </p:cNvGraphicFramePr>
          <p:nvPr/>
        </p:nvGraphicFramePr>
        <p:xfrm>
          <a:off x="479425" y="4159250"/>
          <a:ext cx="32194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67" name="Equation" r:id="rId7" imgW="1779120" imgH="266400" progId="Equation.DSMT4">
                  <p:embed/>
                </p:oleObj>
              </mc:Choice>
              <mc:Fallback>
                <p:oleObj name="Equation" r:id="rId7" imgW="177912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" y="4159250"/>
                        <a:ext cx="321945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8" name="Object 8"/>
          <p:cNvGraphicFramePr>
            <a:graphicFrameLocks noChangeAspect="1"/>
          </p:cNvGraphicFramePr>
          <p:nvPr/>
        </p:nvGraphicFramePr>
        <p:xfrm>
          <a:off x="503238" y="4760913"/>
          <a:ext cx="29051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68" r:id="rId9" imgW="1779120" imgH="266400" progId="Equation.3">
                  <p:embed/>
                </p:oleObj>
              </mc:Choice>
              <mc:Fallback>
                <p:oleObj r:id="rId9" imgW="177912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4760913"/>
                        <a:ext cx="29051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9" name="Object 9"/>
          <p:cNvGraphicFramePr>
            <a:graphicFrameLocks noChangeAspect="1"/>
          </p:cNvGraphicFramePr>
          <p:nvPr/>
        </p:nvGraphicFramePr>
        <p:xfrm>
          <a:off x="484188" y="5291138"/>
          <a:ext cx="3051175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69" r:id="rId11" imgW="1690200" imgH="266400" progId="Equation.3">
                  <p:embed/>
                </p:oleObj>
              </mc:Choice>
              <mc:Fallback>
                <p:oleObj r:id="rId11" imgW="16902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8" y="5291138"/>
                        <a:ext cx="3051175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0" name="Text Box 19"/>
          <p:cNvSpPr>
            <a:spLocks noChangeArrowheads="1"/>
          </p:cNvSpPr>
          <p:nvPr/>
        </p:nvSpPr>
        <p:spPr bwMode="auto">
          <a:xfrm>
            <a:off x="4330700" y="4467225"/>
            <a:ext cx="4337050" cy="1698625"/>
          </a:xfrm>
          <a:prstGeom prst="rect">
            <a:avLst/>
          </a:prstGeom>
          <a:solidFill>
            <a:srgbClr val="CC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>
                <a:solidFill>
                  <a:srgbClr val="FFFFCC"/>
                </a:solidFill>
                <a:sym typeface="Arial" pitchFamily="34" charset="0"/>
              </a:rPr>
              <a:t>以支路电流为未知量，</a:t>
            </a:r>
            <a:endParaRPr lang="en-US" altLang="en-US" sz="2400" b="1" dirty="0">
              <a:solidFill>
                <a:srgbClr val="FFFFCC"/>
              </a:solidFill>
              <a:sym typeface="Arial" pitchFamily="34" charset="0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>
                <a:solidFill>
                  <a:srgbClr val="FFFFCC"/>
                </a:solidFill>
                <a:sym typeface="Arial" pitchFamily="34" charset="0"/>
              </a:rPr>
              <a:t>        </a:t>
            </a:r>
            <a:r>
              <a:rPr lang="en-US" altLang="en-US" sz="2400" b="1" dirty="0">
                <a:solidFill>
                  <a:srgbClr val="FFFFCC"/>
                </a:solidFill>
                <a:sym typeface="Arial" pitchFamily="34" charset="0"/>
              </a:rPr>
              <a:t>KCL</a:t>
            </a:r>
            <a:r>
              <a:rPr lang="zh-CN" altLang="en-US" sz="2400" b="1" dirty="0">
                <a:solidFill>
                  <a:srgbClr val="FFFFCC"/>
                </a:solidFill>
                <a:sym typeface="Arial" pitchFamily="34" charset="0"/>
              </a:rPr>
              <a:t>列</a:t>
            </a:r>
            <a:r>
              <a:rPr lang="en-US" altLang="en-US" sz="2400" b="1" dirty="0">
                <a:solidFill>
                  <a:srgbClr val="FFFFCC"/>
                </a:solidFill>
                <a:sym typeface="Arial" pitchFamily="34" charset="0"/>
              </a:rPr>
              <a:t>(</a:t>
            </a:r>
            <a:r>
              <a:rPr lang="en-US" altLang="en-US" sz="2400" b="1" i="1" dirty="0">
                <a:solidFill>
                  <a:srgbClr val="FFFFCC"/>
                </a:solidFill>
                <a:sym typeface="Arial" pitchFamily="34" charset="0"/>
              </a:rPr>
              <a:t>n</a:t>
            </a:r>
            <a:r>
              <a:rPr lang="en-US" altLang="en-US" sz="2400" b="1" dirty="0">
                <a:solidFill>
                  <a:srgbClr val="FFFFCC"/>
                </a:solidFill>
                <a:sym typeface="Arial" pitchFamily="34" charset="0"/>
              </a:rPr>
              <a:t>-1)</a:t>
            </a:r>
            <a:r>
              <a:rPr lang="zh-CN" altLang="en-US" sz="2400" b="1" dirty="0">
                <a:solidFill>
                  <a:srgbClr val="FFFFCC"/>
                </a:solidFill>
                <a:sym typeface="Arial" pitchFamily="34" charset="0"/>
              </a:rPr>
              <a:t>个方程， </a:t>
            </a:r>
            <a:endParaRPr lang="en-US" altLang="en-US" sz="2400" b="1" dirty="0">
              <a:solidFill>
                <a:srgbClr val="FFFFCC"/>
              </a:solidFill>
              <a:sym typeface="Arial" pitchFamily="34" charset="0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>
                <a:solidFill>
                  <a:srgbClr val="FFFFCC"/>
                </a:solidFill>
                <a:sym typeface="Arial" pitchFamily="34" charset="0"/>
              </a:rPr>
              <a:t>        </a:t>
            </a:r>
            <a:r>
              <a:rPr lang="en-US" altLang="en-US" sz="2400" b="1" dirty="0">
                <a:solidFill>
                  <a:srgbClr val="FFFFCC"/>
                </a:solidFill>
                <a:sym typeface="Arial" pitchFamily="34" charset="0"/>
              </a:rPr>
              <a:t>KVL</a:t>
            </a:r>
            <a:r>
              <a:rPr lang="zh-CN" altLang="en-US" sz="2400" b="1" dirty="0">
                <a:solidFill>
                  <a:srgbClr val="FFFFCC"/>
                </a:solidFill>
                <a:sym typeface="Arial" pitchFamily="34" charset="0"/>
              </a:rPr>
              <a:t>列</a:t>
            </a:r>
            <a:r>
              <a:rPr lang="zh-CN" altLang="en-US" sz="2400" b="1" i="1" dirty="0">
                <a:solidFill>
                  <a:srgbClr val="FFFFCC"/>
                </a:solidFill>
                <a:sym typeface="Arial" pitchFamily="34" charset="0"/>
              </a:rPr>
              <a:t>ｍ</a:t>
            </a:r>
            <a:r>
              <a:rPr lang="en-US" altLang="en-US" sz="2400" b="1" dirty="0">
                <a:solidFill>
                  <a:srgbClr val="FFFFCC"/>
                </a:solidFill>
                <a:sym typeface="Arial" pitchFamily="34" charset="0"/>
              </a:rPr>
              <a:t>-(</a:t>
            </a:r>
            <a:r>
              <a:rPr lang="en-US" altLang="en-US" sz="2400" b="1" i="1" dirty="0">
                <a:solidFill>
                  <a:srgbClr val="FFFFCC"/>
                </a:solidFill>
                <a:sym typeface="Arial" pitchFamily="34" charset="0"/>
              </a:rPr>
              <a:t>n</a:t>
            </a:r>
            <a:r>
              <a:rPr lang="en-US" altLang="en-US" sz="2400" b="1" dirty="0">
                <a:solidFill>
                  <a:srgbClr val="FFFFCC"/>
                </a:solidFill>
                <a:sym typeface="Arial" pitchFamily="34" charset="0"/>
              </a:rPr>
              <a:t>-1)</a:t>
            </a:r>
            <a:r>
              <a:rPr lang="zh-CN" altLang="en-US" sz="2400" b="1" dirty="0">
                <a:solidFill>
                  <a:srgbClr val="FFFFCC"/>
                </a:solidFill>
                <a:sym typeface="Arial" pitchFamily="34" charset="0"/>
              </a:rPr>
              <a:t>个方程，</a:t>
            </a:r>
            <a:endParaRPr lang="en-US" altLang="en-US" sz="2400" b="1" dirty="0">
              <a:solidFill>
                <a:srgbClr val="FFFFCC"/>
              </a:solidFill>
              <a:sym typeface="Arial" pitchFamily="34" charset="0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>
                <a:solidFill>
                  <a:srgbClr val="FFFFCC"/>
                </a:solidFill>
                <a:sym typeface="Arial" pitchFamily="34" charset="0"/>
              </a:rPr>
              <a:t>共</a:t>
            </a:r>
            <a:r>
              <a:rPr lang="en-US" altLang="en-US" sz="2400" b="1" i="1" dirty="0">
                <a:solidFill>
                  <a:srgbClr val="FFFFCC"/>
                </a:solidFill>
                <a:sym typeface="Arial" pitchFamily="34" charset="0"/>
              </a:rPr>
              <a:t>m</a:t>
            </a:r>
            <a:r>
              <a:rPr lang="zh-CN" altLang="en-US" sz="2400" b="1" dirty="0">
                <a:solidFill>
                  <a:srgbClr val="FFFFCC"/>
                </a:solidFill>
                <a:sym typeface="Arial" pitchFamily="34" charset="0"/>
              </a:rPr>
              <a:t>个方程。</a:t>
            </a:r>
            <a:endParaRPr lang="en-US" altLang="en-US" dirty="0">
              <a:solidFill>
                <a:srgbClr val="000000"/>
              </a:solidFill>
            </a:endParaRPr>
          </a:p>
        </p:txBody>
      </p:sp>
      <p:grpSp>
        <p:nvGrpSpPr>
          <p:cNvPr id="15371" name="Group 21"/>
          <p:cNvGrpSpPr>
            <a:grpSpLocks/>
          </p:cNvGrpSpPr>
          <p:nvPr/>
        </p:nvGrpSpPr>
        <p:grpSpPr bwMode="auto">
          <a:xfrm>
            <a:off x="3833813" y="724471"/>
            <a:ext cx="5194300" cy="2776537"/>
            <a:chOff x="0" y="0"/>
            <a:chExt cx="3272" cy="1749"/>
          </a:xfrm>
        </p:grpSpPr>
        <p:sp>
          <p:nvSpPr>
            <p:cNvPr id="15372" name="Rectangle 22"/>
            <p:cNvSpPr>
              <a:spLocks noChangeArrowheads="1"/>
            </p:cNvSpPr>
            <p:nvPr/>
          </p:nvSpPr>
          <p:spPr bwMode="auto">
            <a:xfrm>
              <a:off x="328" y="273"/>
              <a:ext cx="856" cy="1222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5373" name="Rectangle 23"/>
            <p:cNvSpPr>
              <a:spLocks noChangeArrowheads="1"/>
            </p:cNvSpPr>
            <p:nvPr/>
          </p:nvSpPr>
          <p:spPr bwMode="auto">
            <a:xfrm>
              <a:off x="2111" y="268"/>
              <a:ext cx="821" cy="1221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5374" name="Line 24"/>
            <p:cNvSpPr>
              <a:spLocks noChangeShapeType="1"/>
            </p:cNvSpPr>
            <p:nvPr/>
          </p:nvSpPr>
          <p:spPr bwMode="auto">
            <a:xfrm>
              <a:off x="1184" y="273"/>
              <a:ext cx="927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5375" name="Line 25"/>
            <p:cNvSpPr>
              <a:spLocks noChangeShapeType="1"/>
            </p:cNvSpPr>
            <p:nvPr/>
          </p:nvSpPr>
          <p:spPr bwMode="auto">
            <a:xfrm>
              <a:off x="1184" y="1489"/>
              <a:ext cx="939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15376" name="Rectangle 26"/>
            <p:cNvSpPr>
              <a:spLocks noChangeArrowheads="1"/>
            </p:cNvSpPr>
            <p:nvPr/>
          </p:nvSpPr>
          <p:spPr bwMode="auto">
            <a:xfrm>
              <a:off x="293" y="538"/>
              <a:ext cx="65" cy="214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15377" name="Rectangle 27"/>
            <p:cNvSpPr>
              <a:spLocks noChangeArrowheads="1"/>
            </p:cNvSpPr>
            <p:nvPr/>
          </p:nvSpPr>
          <p:spPr bwMode="auto">
            <a:xfrm>
              <a:off x="1161" y="820"/>
              <a:ext cx="65" cy="213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15378" name="Rectangle 28"/>
            <p:cNvSpPr>
              <a:spLocks noChangeArrowheads="1"/>
            </p:cNvSpPr>
            <p:nvPr/>
          </p:nvSpPr>
          <p:spPr bwMode="auto">
            <a:xfrm>
              <a:off x="2076" y="825"/>
              <a:ext cx="64" cy="213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15379" name="Rectangle 29"/>
            <p:cNvSpPr>
              <a:spLocks noChangeArrowheads="1"/>
            </p:cNvSpPr>
            <p:nvPr/>
          </p:nvSpPr>
          <p:spPr bwMode="auto">
            <a:xfrm>
              <a:off x="2903" y="525"/>
              <a:ext cx="64" cy="213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15380" name="Rectangle 30"/>
            <p:cNvSpPr>
              <a:spLocks noChangeArrowheads="1"/>
            </p:cNvSpPr>
            <p:nvPr/>
          </p:nvSpPr>
          <p:spPr bwMode="auto">
            <a:xfrm rot="5400000">
              <a:off x="1522" y="175"/>
              <a:ext cx="75" cy="183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5381" name="Oval 31"/>
            <p:cNvSpPr>
              <a:spLocks noChangeArrowheads="1"/>
            </p:cNvSpPr>
            <p:nvPr/>
          </p:nvSpPr>
          <p:spPr bwMode="auto">
            <a:xfrm>
              <a:off x="235" y="997"/>
              <a:ext cx="187" cy="219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5382" name="Oval 32"/>
            <p:cNvSpPr>
              <a:spLocks noChangeArrowheads="1"/>
            </p:cNvSpPr>
            <p:nvPr/>
          </p:nvSpPr>
          <p:spPr bwMode="auto">
            <a:xfrm>
              <a:off x="2838" y="984"/>
              <a:ext cx="188" cy="218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5383" name="Line 33"/>
            <p:cNvSpPr>
              <a:spLocks noChangeShapeType="1"/>
            </p:cNvSpPr>
            <p:nvPr/>
          </p:nvSpPr>
          <p:spPr bwMode="auto">
            <a:xfrm>
              <a:off x="328" y="970"/>
              <a:ext cx="1" cy="287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5384" name="Line 34"/>
            <p:cNvSpPr>
              <a:spLocks noChangeShapeType="1"/>
            </p:cNvSpPr>
            <p:nvPr/>
          </p:nvSpPr>
          <p:spPr bwMode="auto">
            <a:xfrm>
              <a:off x="2932" y="984"/>
              <a:ext cx="1" cy="287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15385" name="Object 25"/>
            <p:cNvGraphicFramePr>
              <a:graphicFrameLocks noChangeAspect="1"/>
            </p:cNvGraphicFramePr>
            <p:nvPr/>
          </p:nvGraphicFramePr>
          <p:xfrm>
            <a:off x="46" y="506"/>
            <a:ext cx="23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70" r:id="rId13" imgW="203400" imgH="253800" progId="Equation.3">
                    <p:embed/>
                  </p:oleObj>
                </mc:Choice>
                <mc:Fallback>
                  <p:oleObj r:id="rId13" imgW="2034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" y="506"/>
                          <a:ext cx="236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86" name="Object 26"/>
            <p:cNvGraphicFramePr>
              <a:graphicFrameLocks noChangeAspect="1"/>
            </p:cNvGraphicFramePr>
            <p:nvPr/>
          </p:nvGraphicFramePr>
          <p:xfrm>
            <a:off x="893" y="806"/>
            <a:ext cx="245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71" r:id="rId15" imgW="216000" imgH="253800" progId="Equation.3">
                    <p:embed/>
                  </p:oleObj>
                </mc:Choice>
                <mc:Fallback>
                  <p:oleObj r:id="rId15" imgW="2160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3" y="806"/>
                          <a:ext cx="245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87" name="Object 27"/>
            <p:cNvGraphicFramePr>
              <a:graphicFrameLocks noChangeAspect="1"/>
            </p:cNvGraphicFramePr>
            <p:nvPr/>
          </p:nvGraphicFramePr>
          <p:xfrm>
            <a:off x="1457" y="0"/>
            <a:ext cx="236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72" r:id="rId17" imgW="216000" imgH="266400" progId="Equation.3">
                    <p:embed/>
                  </p:oleObj>
                </mc:Choice>
                <mc:Fallback>
                  <p:oleObj r:id="rId17" imgW="21600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7" y="0"/>
                          <a:ext cx="236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88" name="Object 28"/>
            <p:cNvGraphicFramePr>
              <a:graphicFrameLocks noChangeAspect="1"/>
            </p:cNvGraphicFramePr>
            <p:nvPr/>
          </p:nvGraphicFramePr>
          <p:xfrm>
            <a:off x="2158" y="834"/>
            <a:ext cx="236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73" r:id="rId19" imgW="216000" imgH="253800" progId="Equation.3">
                    <p:embed/>
                  </p:oleObj>
                </mc:Choice>
                <mc:Fallback>
                  <p:oleObj r:id="rId19" imgW="2160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8" y="834"/>
                          <a:ext cx="236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89" name="Object 29"/>
            <p:cNvGraphicFramePr>
              <a:graphicFrameLocks noChangeAspect="1"/>
            </p:cNvGraphicFramePr>
            <p:nvPr/>
          </p:nvGraphicFramePr>
          <p:xfrm>
            <a:off x="2979" y="533"/>
            <a:ext cx="216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74" r:id="rId21" imgW="216000" imgH="266400" progId="Equation.3">
                    <p:embed/>
                  </p:oleObj>
                </mc:Choice>
                <mc:Fallback>
                  <p:oleObj r:id="rId21" imgW="21600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9" y="533"/>
                          <a:ext cx="216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90" name="Object 30"/>
            <p:cNvGraphicFramePr>
              <a:graphicFrameLocks noChangeAspect="1"/>
            </p:cNvGraphicFramePr>
            <p:nvPr/>
          </p:nvGraphicFramePr>
          <p:xfrm>
            <a:off x="188" y="875"/>
            <a:ext cx="129" cy="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75" r:id="rId23" imgW="152640" imgH="723240" progId="Equation.3">
                    <p:embed/>
                  </p:oleObj>
                </mc:Choice>
                <mc:Fallback>
                  <p:oleObj r:id="rId23" imgW="152640" imgH="723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" y="875"/>
                          <a:ext cx="129" cy="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91" name="Object 31"/>
            <p:cNvGraphicFramePr>
              <a:graphicFrameLocks noChangeAspect="1"/>
            </p:cNvGraphicFramePr>
            <p:nvPr/>
          </p:nvGraphicFramePr>
          <p:xfrm>
            <a:off x="2955" y="861"/>
            <a:ext cx="129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76" r:id="rId25" imgW="152640" imgH="723240" progId="Equation.3">
                    <p:embed/>
                  </p:oleObj>
                </mc:Choice>
                <mc:Fallback>
                  <p:oleObj r:id="rId25" imgW="152640" imgH="723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5" y="861"/>
                          <a:ext cx="129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92" name="Object 32"/>
            <p:cNvGraphicFramePr>
              <a:graphicFrameLocks noChangeAspect="1"/>
            </p:cNvGraphicFramePr>
            <p:nvPr/>
          </p:nvGraphicFramePr>
          <p:xfrm>
            <a:off x="0" y="984"/>
            <a:ext cx="223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77" r:id="rId27" imgW="266760" imgH="266400" progId="Equation.3">
                    <p:embed/>
                  </p:oleObj>
                </mc:Choice>
                <mc:Fallback>
                  <p:oleObj r:id="rId27" imgW="26676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984"/>
                          <a:ext cx="223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93" name="Object 33"/>
            <p:cNvGraphicFramePr>
              <a:graphicFrameLocks noChangeAspect="1"/>
            </p:cNvGraphicFramePr>
            <p:nvPr/>
          </p:nvGraphicFramePr>
          <p:xfrm>
            <a:off x="3037" y="997"/>
            <a:ext cx="235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78" r:id="rId29" imgW="279720" imgH="266400" progId="Equation.3">
                    <p:embed/>
                  </p:oleObj>
                </mc:Choice>
                <mc:Fallback>
                  <p:oleObj r:id="rId29" imgW="27972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7" y="997"/>
                          <a:ext cx="235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94" name="Line 44"/>
            <p:cNvSpPr>
              <a:spLocks noChangeShapeType="1"/>
            </p:cNvSpPr>
            <p:nvPr/>
          </p:nvSpPr>
          <p:spPr bwMode="auto">
            <a:xfrm>
              <a:off x="715" y="273"/>
              <a:ext cx="106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5395" name="Line 45"/>
            <p:cNvSpPr>
              <a:spLocks noChangeShapeType="1"/>
            </p:cNvSpPr>
            <p:nvPr/>
          </p:nvSpPr>
          <p:spPr bwMode="auto">
            <a:xfrm>
              <a:off x="1806" y="271"/>
              <a:ext cx="106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5396" name="Line 46"/>
            <p:cNvSpPr>
              <a:spLocks noChangeShapeType="1"/>
            </p:cNvSpPr>
            <p:nvPr/>
          </p:nvSpPr>
          <p:spPr bwMode="auto">
            <a:xfrm>
              <a:off x="2439" y="271"/>
              <a:ext cx="106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5397" name="Line 47"/>
            <p:cNvSpPr>
              <a:spLocks noChangeShapeType="1"/>
            </p:cNvSpPr>
            <p:nvPr/>
          </p:nvSpPr>
          <p:spPr bwMode="auto">
            <a:xfrm rot="16200000" flipV="1">
              <a:off x="1119" y="578"/>
              <a:ext cx="123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5398" name="Line 48"/>
            <p:cNvSpPr>
              <a:spLocks noChangeShapeType="1"/>
            </p:cNvSpPr>
            <p:nvPr/>
          </p:nvSpPr>
          <p:spPr bwMode="auto">
            <a:xfrm rot="5400000">
              <a:off x="2046" y="551"/>
              <a:ext cx="123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15399" name="Object 39"/>
            <p:cNvGraphicFramePr>
              <a:graphicFrameLocks noChangeAspect="1"/>
            </p:cNvGraphicFramePr>
            <p:nvPr/>
          </p:nvGraphicFramePr>
          <p:xfrm>
            <a:off x="715" y="14"/>
            <a:ext cx="141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79" r:id="rId31" imgW="152640" imgH="253800" progId="Equation.3">
                    <p:embed/>
                  </p:oleObj>
                </mc:Choice>
                <mc:Fallback>
                  <p:oleObj r:id="rId31" imgW="15264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5" y="14"/>
                          <a:ext cx="141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00" name="Object 40"/>
            <p:cNvGraphicFramePr>
              <a:graphicFrameLocks noChangeAspect="1"/>
            </p:cNvGraphicFramePr>
            <p:nvPr/>
          </p:nvGraphicFramePr>
          <p:xfrm>
            <a:off x="997" y="478"/>
            <a:ext cx="152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80" r:id="rId33" imgW="177840" imgH="253800" progId="Equation.3">
                    <p:embed/>
                  </p:oleObj>
                </mc:Choice>
                <mc:Fallback>
                  <p:oleObj r:id="rId33" imgW="17784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7" y="478"/>
                          <a:ext cx="152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01" name="Object 41"/>
            <p:cNvGraphicFramePr>
              <a:graphicFrameLocks noChangeAspect="1"/>
            </p:cNvGraphicFramePr>
            <p:nvPr/>
          </p:nvGraphicFramePr>
          <p:xfrm>
            <a:off x="1783" y="14"/>
            <a:ext cx="152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81" r:id="rId35" imgW="165240" imgH="266400" progId="Equation.3">
                    <p:embed/>
                  </p:oleObj>
                </mc:Choice>
                <mc:Fallback>
                  <p:oleObj r:id="rId35" imgW="16524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3" y="14"/>
                          <a:ext cx="152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02" name="Object 42"/>
            <p:cNvGraphicFramePr>
              <a:graphicFrameLocks noChangeAspect="1"/>
            </p:cNvGraphicFramePr>
            <p:nvPr/>
          </p:nvGraphicFramePr>
          <p:xfrm>
            <a:off x="2158" y="451"/>
            <a:ext cx="152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82" r:id="rId37" imgW="177840" imgH="253800" progId="Equation.3">
                    <p:embed/>
                  </p:oleObj>
                </mc:Choice>
                <mc:Fallback>
                  <p:oleObj r:id="rId37" imgW="17784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8" y="451"/>
                          <a:ext cx="152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03" name="Object 43"/>
            <p:cNvGraphicFramePr>
              <a:graphicFrameLocks noChangeAspect="1"/>
            </p:cNvGraphicFramePr>
            <p:nvPr/>
          </p:nvGraphicFramePr>
          <p:xfrm>
            <a:off x="2439" y="27"/>
            <a:ext cx="153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83" r:id="rId39" imgW="165240" imgH="266400" progId="Equation.3">
                    <p:embed/>
                  </p:oleObj>
                </mc:Choice>
                <mc:Fallback>
                  <p:oleObj r:id="rId39" imgW="16524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9" y="27"/>
                          <a:ext cx="153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04" name="Object 44"/>
            <p:cNvGraphicFramePr>
              <a:graphicFrameLocks noChangeAspect="1"/>
            </p:cNvGraphicFramePr>
            <p:nvPr/>
          </p:nvGraphicFramePr>
          <p:xfrm>
            <a:off x="446" y="424"/>
            <a:ext cx="129" cy="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84" r:id="rId41" imgW="152640" imgH="1623600" progId="Equation.3">
                    <p:embed/>
                  </p:oleObj>
                </mc:Choice>
                <mc:Fallback>
                  <p:oleObj r:id="rId41" imgW="152640" imgH="1623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" y="424"/>
                          <a:ext cx="129" cy="9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05" name="Object 45"/>
            <p:cNvGraphicFramePr>
              <a:graphicFrameLocks noChangeAspect="1"/>
            </p:cNvGraphicFramePr>
            <p:nvPr/>
          </p:nvGraphicFramePr>
          <p:xfrm>
            <a:off x="2650" y="397"/>
            <a:ext cx="129" cy="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85" r:id="rId43" imgW="152640" imgH="1623600" progId="Equation.3">
                    <p:embed/>
                  </p:oleObj>
                </mc:Choice>
                <mc:Fallback>
                  <p:oleObj r:id="rId43" imgW="152640" imgH="1623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0" y="397"/>
                          <a:ext cx="129" cy="9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06" name="Object 46"/>
            <p:cNvGraphicFramePr>
              <a:graphicFrameLocks noChangeAspect="1"/>
            </p:cNvGraphicFramePr>
            <p:nvPr/>
          </p:nvGraphicFramePr>
          <p:xfrm>
            <a:off x="1267" y="615"/>
            <a:ext cx="129" cy="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86" r:id="rId45" imgW="152640" imgH="1014840" progId="Equation.3">
                    <p:embed/>
                  </p:oleObj>
                </mc:Choice>
                <mc:Fallback>
                  <p:oleObj r:id="rId45" imgW="152640" imgH="10148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7" y="615"/>
                          <a:ext cx="129" cy="6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07" name="Object 47"/>
            <p:cNvGraphicFramePr>
              <a:graphicFrameLocks noChangeAspect="1"/>
            </p:cNvGraphicFramePr>
            <p:nvPr/>
          </p:nvGraphicFramePr>
          <p:xfrm>
            <a:off x="1267" y="820"/>
            <a:ext cx="187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87" r:id="rId47" imgW="228600" imgH="253800" progId="Equation.3">
                    <p:embed/>
                  </p:oleObj>
                </mc:Choice>
                <mc:Fallback>
                  <p:oleObj r:id="rId47" imgW="2286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7" y="820"/>
                          <a:ext cx="187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08" name="Object 48"/>
            <p:cNvGraphicFramePr>
              <a:graphicFrameLocks noChangeAspect="1"/>
            </p:cNvGraphicFramePr>
            <p:nvPr/>
          </p:nvGraphicFramePr>
          <p:xfrm>
            <a:off x="1325" y="355"/>
            <a:ext cx="516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88" r:id="rId49" imgW="711720" imgH="203040" progId="Equation.3">
                    <p:embed/>
                  </p:oleObj>
                </mc:Choice>
                <mc:Fallback>
                  <p:oleObj r:id="rId49" imgW="7117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5" y="355"/>
                          <a:ext cx="516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09" name="Object 49"/>
            <p:cNvGraphicFramePr>
              <a:graphicFrameLocks noChangeAspect="1"/>
            </p:cNvGraphicFramePr>
            <p:nvPr/>
          </p:nvGraphicFramePr>
          <p:xfrm>
            <a:off x="434" y="779"/>
            <a:ext cx="176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89" r:id="rId51" imgW="216000" imgH="253800" progId="Equation.3">
                    <p:embed/>
                  </p:oleObj>
                </mc:Choice>
                <mc:Fallback>
                  <p:oleObj r:id="rId51" imgW="2160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" y="779"/>
                          <a:ext cx="176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0" name="Object 50"/>
            <p:cNvGraphicFramePr>
              <a:graphicFrameLocks noChangeAspect="1"/>
            </p:cNvGraphicFramePr>
            <p:nvPr/>
          </p:nvGraphicFramePr>
          <p:xfrm>
            <a:off x="1876" y="629"/>
            <a:ext cx="129" cy="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90" r:id="rId53" imgW="152640" imgH="1014840" progId="Equation.3">
                    <p:embed/>
                  </p:oleObj>
                </mc:Choice>
                <mc:Fallback>
                  <p:oleObj r:id="rId53" imgW="152640" imgH="10148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6" y="629"/>
                          <a:ext cx="129" cy="6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1" name="Object 51"/>
            <p:cNvGraphicFramePr>
              <a:graphicFrameLocks noChangeAspect="1"/>
            </p:cNvGraphicFramePr>
            <p:nvPr/>
          </p:nvGraphicFramePr>
          <p:xfrm>
            <a:off x="1841" y="834"/>
            <a:ext cx="18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91" r:id="rId55" imgW="228600" imgH="253800" progId="Equation.3">
                    <p:embed/>
                  </p:oleObj>
                </mc:Choice>
                <mc:Fallback>
                  <p:oleObj r:id="rId55" imgW="2286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1" y="834"/>
                          <a:ext cx="18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2" name="Object 52"/>
            <p:cNvGraphicFramePr>
              <a:graphicFrameLocks noChangeAspect="1"/>
            </p:cNvGraphicFramePr>
            <p:nvPr/>
          </p:nvGraphicFramePr>
          <p:xfrm>
            <a:off x="2615" y="779"/>
            <a:ext cx="188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92" r:id="rId57" imgW="228600" imgH="266400" progId="Equation.3">
                    <p:embed/>
                  </p:oleObj>
                </mc:Choice>
                <mc:Fallback>
                  <p:oleObj r:id="rId57" imgW="22860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5" y="779"/>
                          <a:ext cx="188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3" name="Object 53"/>
            <p:cNvGraphicFramePr>
              <a:graphicFrameLocks noChangeAspect="1"/>
            </p:cNvGraphicFramePr>
            <p:nvPr/>
          </p:nvGraphicFramePr>
          <p:xfrm>
            <a:off x="1501" y="328"/>
            <a:ext cx="188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93" r:id="rId59" imgW="228600" imgH="266400" progId="Equation.3">
                    <p:embed/>
                  </p:oleObj>
                </mc:Choice>
                <mc:Fallback>
                  <p:oleObj r:id="rId59" imgW="22860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1" y="328"/>
                          <a:ext cx="188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14" name="Freeform 64"/>
            <p:cNvSpPr>
              <a:spLocks/>
            </p:cNvSpPr>
            <p:nvPr/>
          </p:nvSpPr>
          <p:spPr bwMode="auto">
            <a:xfrm flipH="1">
              <a:off x="606" y="468"/>
              <a:ext cx="403" cy="818"/>
            </a:xfrm>
            <a:custGeom>
              <a:avLst/>
              <a:gdLst>
                <a:gd name="T0" fmla="*/ 0 w 687"/>
                <a:gd name="T1" fmla="*/ 316 h 1413"/>
                <a:gd name="T2" fmla="*/ 80 w 687"/>
                <a:gd name="T3" fmla="*/ 116 h 1413"/>
                <a:gd name="T4" fmla="*/ 420 w 687"/>
                <a:gd name="T5" fmla="*/ 36 h 1413"/>
                <a:gd name="T6" fmla="*/ 620 w 687"/>
                <a:gd name="T7" fmla="*/ 196 h 1413"/>
                <a:gd name="T8" fmla="*/ 620 w 687"/>
                <a:gd name="T9" fmla="*/ 1216 h 1413"/>
                <a:gd name="T10" fmla="*/ 220 w 687"/>
                <a:gd name="T11" fmla="*/ 1376 h 14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7"/>
                <a:gd name="T19" fmla="*/ 0 h 1413"/>
                <a:gd name="T20" fmla="*/ 687 w 687"/>
                <a:gd name="T21" fmla="*/ 1413 h 14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7" h="1413">
                  <a:moveTo>
                    <a:pt x="0" y="316"/>
                  </a:moveTo>
                  <a:cubicBezTo>
                    <a:pt x="5" y="239"/>
                    <a:pt x="10" y="163"/>
                    <a:pt x="80" y="116"/>
                  </a:cubicBezTo>
                  <a:cubicBezTo>
                    <a:pt x="150" y="69"/>
                    <a:pt x="330" y="23"/>
                    <a:pt x="420" y="36"/>
                  </a:cubicBezTo>
                  <a:cubicBezTo>
                    <a:pt x="510" y="49"/>
                    <a:pt x="587" y="0"/>
                    <a:pt x="620" y="196"/>
                  </a:cubicBezTo>
                  <a:cubicBezTo>
                    <a:pt x="653" y="392"/>
                    <a:pt x="687" y="1019"/>
                    <a:pt x="620" y="1216"/>
                  </a:cubicBezTo>
                  <a:cubicBezTo>
                    <a:pt x="553" y="1413"/>
                    <a:pt x="386" y="1394"/>
                    <a:pt x="220" y="1376"/>
                  </a:cubicBezTo>
                </a:path>
              </a:pathLst>
            </a:custGeom>
            <a:noFill/>
            <a:ln w="28575" cmpd="sng">
              <a:solidFill>
                <a:srgbClr val="993300"/>
              </a:solidFill>
              <a:miter lim="800000"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5415" name="Freeform 65"/>
            <p:cNvSpPr>
              <a:spLocks/>
            </p:cNvSpPr>
            <p:nvPr/>
          </p:nvSpPr>
          <p:spPr bwMode="auto">
            <a:xfrm flipH="1">
              <a:off x="1453" y="571"/>
              <a:ext cx="374" cy="736"/>
            </a:xfrm>
            <a:custGeom>
              <a:avLst/>
              <a:gdLst>
                <a:gd name="T0" fmla="*/ 40 w 637"/>
                <a:gd name="T1" fmla="*/ 187 h 1077"/>
                <a:gd name="T2" fmla="*/ 120 w 637"/>
                <a:gd name="T3" fmla="*/ 47 h 1077"/>
                <a:gd name="T4" fmla="*/ 380 w 637"/>
                <a:gd name="T5" fmla="*/ 7 h 1077"/>
                <a:gd name="T6" fmla="*/ 520 w 637"/>
                <a:gd name="T7" fmla="*/ 87 h 1077"/>
                <a:gd name="T8" fmla="*/ 600 w 637"/>
                <a:gd name="T9" fmla="*/ 227 h 1077"/>
                <a:gd name="T10" fmla="*/ 620 w 637"/>
                <a:gd name="T11" fmla="*/ 887 h 1077"/>
                <a:gd name="T12" fmla="*/ 500 w 637"/>
                <a:gd name="T13" fmla="*/ 1047 h 1077"/>
                <a:gd name="T14" fmla="*/ 240 w 637"/>
                <a:gd name="T15" fmla="*/ 1067 h 1077"/>
                <a:gd name="T16" fmla="*/ 100 w 637"/>
                <a:gd name="T17" fmla="*/ 1007 h 1077"/>
                <a:gd name="T18" fmla="*/ 0 w 637"/>
                <a:gd name="T19" fmla="*/ 867 h 10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7"/>
                <a:gd name="T31" fmla="*/ 0 h 1077"/>
                <a:gd name="T32" fmla="*/ 637 w 637"/>
                <a:gd name="T33" fmla="*/ 1077 h 107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7" h="1077">
                  <a:moveTo>
                    <a:pt x="40" y="187"/>
                  </a:moveTo>
                  <a:cubicBezTo>
                    <a:pt x="51" y="132"/>
                    <a:pt x="63" y="77"/>
                    <a:pt x="120" y="47"/>
                  </a:cubicBezTo>
                  <a:cubicBezTo>
                    <a:pt x="177" y="17"/>
                    <a:pt x="313" y="0"/>
                    <a:pt x="380" y="7"/>
                  </a:cubicBezTo>
                  <a:cubicBezTo>
                    <a:pt x="447" y="14"/>
                    <a:pt x="483" y="50"/>
                    <a:pt x="520" y="87"/>
                  </a:cubicBezTo>
                  <a:cubicBezTo>
                    <a:pt x="557" y="124"/>
                    <a:pt x="583" y="94"/>
                    <a:pt x="600" y="227"/>
                  </a:cubicBezTo>
                  <a:cubicBezTo>
                    <a:pt x="617" y="360"/>
                    <a:pt x="637" y="750"/>
                    <a:pt x="620" y="887"/>
                  </a:cubicBezTo>
                  <a:cubicBezTo>
                    <a:pt x="603" y="1024"/>
                    <a:pt x="563" y="1017"/>
                    <a:pt x="500" y="1047"/>
                  </a:cubicBezTo>
                  <a:cubicBezTo>
                    <a:pt x="437" y="1077"/>
                    <a:pt x="307" y="1074"/>
                    <a:pt x="240" y="1067"/>
                  </a:cubicBezTo>
                  <a:cubicBezTo>
                    <a:pt x="173" y="1060"/>
                    <a:pt x="140" y="1040"/>
                    <a:pt x="100" y="1007"/>
                  </a:cubicBezTo>
                  <a:cubicBezTo>
                    <a:pt x="60" y="974"/>
                    <a:pt x="30" y="920"/>
                    <a:pt x="0" y="867"/>
                  </a:cubicBezTo>
                </a:path>
              </a:pathLst>
            </a:custGeom>
            <a:noFill/>
            <a:ln w="28575" cmpd="sng">
              <a:solidFill>
                <a:srgbClr val="993300"/>
              </a:solidFill>
              <a:miter lim="800000"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5416" name="Freeform 66"/>
            <p:cNvSpPr>
              <a:spLocks/>
            </p:cNvSpPr>
            <p:nvPr/>
          </p:nvSpPr>
          <p:spPr bwMode="auto">
            <a:xfrm flipH="1">
              <a:off x="2325" y="463"/>
              <a:ext cx="286" cy="828"/>
            </a:xfrm>
            <a:custGeom>
              <a:avLst/>
              <a:gdLst>
                <a:gd name="T0" fmla="*/ 447 w 487"/>
                <a:gd name="T1" fmla="*/ 323 h 1213"/>
                <a:gd name="T2" fmla="*/ 387 w 487"/>
                <a:gd name="T3" fmla="*/ 103 h 1213"/>
                <a:gd name="T4" fmla="*/ 187 w 487"/>
                <a:gd name="T5" fmla="*/ 43 h 1213"/>
                <a:gd name="T6" fmla="*/ 27 w 487"/>
                <a:gd name="T7" fmla="*/ 163 h 1213"/>
                <a:gd name="T8" fmla="*/ 27 w 487"/>
                <a:gd name="T9" fmla="*/ 1023 h 1213"/>
                <a:gd name="T10" fmla="*/ 187 w 487"/>
                <a:gd name="T11" fmla="*/ 1183 h 1213"/>
                <a:gd name="T12" fmla="*/ 387 w 487"/>
                <a:gd name="T13" fmla="*/ 1183 h 1213"/>
                <a:gd name="T14" fmla="*/ 487 w 487"/>
                <a:gd name="T15" fmla="*/ 1003 h 12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87"/>
                <a:gd name="T25" fmla="*/ 0 h 1213"/>
                <a:gd name="T26" fmla="*/ 487 w 487"/>
                <a:gd name="T27" fmla="*/ 1213 h 12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87" h="1213">
                  <a:moveTo>
                    <a:pt x="447" y="323"/>
                  </a:moveTo>
                  <a:cubicBezTo>
                    <a:pt x="438" y="236"/>
                    <a:pt x="430" y="150"/>
                    <a:pt x="387" y="103"/>
                  </a:cubicBezTo>
                  <a:cubicBezTo>
                    <a:pt x="344" y="56"/>
                    <a:pt x="247" y="33"/>
                    <a:pt x="187" y="43"/>
                  </a:cubicBezTo>
                  <a:cubicBezTo>
                    <a:pt x="127" y="53"/>
                    <a:pt x="54" y="0"/>
                    <a:pt x="27" y="163"/>
                  </a:cubicBezTo>
                  <a:cubicBezTo>
                    <a:pt x="0" y="326"/>
                    <a:pt x="0" y="853"/>
                    <a:pt x="27" y="1023"/>
                  </a:cubicBezTo>
                  <a:cubicBezTo>
                    <a:pt x="54" y="1193"/>
                    <a:pt x="127" y="1156"/>
                    <a:pt x="187" y="1183"/>
                  </a:cubicBezTo>
                  <a:cubicBezTo>
                    <a:pt x="247" y="1210"/>
                    <a:pt x="337" y="1213"/>
                    <a:pt x="387" y="1183"/>
                  </a:cubicBezTo>
                  <a:cubicBezTo>
                    <a:pt x="437" y="1153"/>
                    <a:pt x="462" y="1078"/>
                    <a:pt x="487" y="1003"/>
                  </a:cubicBezTo>
                </a:path>
              </a:pathLst>
            </a:custGeom>
            <a:noFill/>
            <a:ln w="28575" cmpd="sng">
              <a:solidFill>
                <a:srgbClr val="993300"/>
              </a:solidFill>
              <a:miter lim="800000"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15417" name="Object 57"/>
            <p:cNvGraphicFramePr>
              <a:graphicFrameLocks noChangeAspect="1"/>
            </p:cNvGraphicFramePr>
            <p:nvPr/>
          </p:nvGraphicFramePr>
          <p:xfrm>
            <a:off x="703" y="808"/>
            <a:ext cx="106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94" r:id="rId61" imgW="76320" imgH="177480" progId="Equation.3">
                    <p:embed/>
                  </p:oleObj>
                </mc:Choice>
                <mc:Fallback>
                  <p:oleObj r:id="rId61" imgW="763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3" y="808"/>
                          <a:ext cx="106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8" name="Object 58"/>
            <p:cNvGraphicFramePr>
              <a:graphicFrameLocks noChangeAspect="1"/>
            </p:cNvGraphicFramePr>
            <p:nvPr/>
          </p:nvGraphicFramePr>
          <p:xfrm>
            <a:off x="1542" y="841"/>
            <a:ext cx="130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95" r:id="rId63" imgW="127080" imgH="177480" progId="Equation.3">
                    <p:embed/>
                  </p:oleObj>
                </mc:Choice>
                <mc:Fallback>
                  <p:oleObj r:id="rId63" imgW="1270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2" y="841"/>
                          <a:ext cx="130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9" name="Object 59"/>
            <p:cNvGraphicFramePr>
              <a:graphicFrameLocks noChangeAspect="1"/>
            </p:cNvGraphicFramePr>
            <p:nvPr/>
          </p:nvGraphicFramePr>
          <p:xfrm>
            <a:off x="2443" y="803"/>
            <a:ext cx="126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96" r:id="rId65" imgW="114480" imgH="203040" progId="Equation.3">
                    <p:embed/>
                  </p:oleObj>
                </mc:Choice>
                <mc:Fallback>
                  <p:oleObj r:id="rId65" imgW="1144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3" y="803"/>
                          <a:ext cx="126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20" name="Object 60"/>
            <p:cNvGraphicFramePr>
              <a:graphicFrameLocks noChangeAspect="1"/>
            </p:cNvGraphicFramePr>
            <p:nvPr/>
          </p:nvGraphicFramePr>
          <p:xfrm>
            <a:off x="1091" y="27"/>
            <a:ext cx="289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97" r:id="rId67" imgW="228600" imgH="228240" progId="Equation.3">
                    <p:embed/>
                  </p:oleObj>
                </mc:Choice>
                <mc:Fallback>
                  <p:oleObj r:id="rId67" imgW="228600" imgH="228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1" y="27"/>
                          <a:ext cx="289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21" name="Object 61"/>
            <p:cNvGraphicFramePr>
              <a:graphicFrameLocks noChangeAspect="1"/>
            </p:cNvGraphicFramePr>
            <p:nvPr/>
          </p:nvGraphicFramePr>
          <p:xfrm>
            <a:off x="2009" y="27"/>
            <a:ext cx="290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98" r:id="rId69" imgW="228600" imgH="228240" progId="Equation.3">
                    <p:embed/>
                  </p:oleObj>
                </mc:Choice>
                <mc:Fallback>
                  <p:oleObj r:id="rId69" imgW="228600" imgH="228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9" y="27"/>
                          <a:ext cx="290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22" name="Object 62"/>
            <p:cNvGraphicFramePr>
              <a:graphicFrameLocks noChangeAspect="1"/>
            </p:cNvGraphicFramePr>
            <p:nvPr/>
          </p:nvGraphicFramePr>
          <p:xfrm>
            <a:off x="1563" y="1530"/>
            <a:ext cx="290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99" r:id="rId71" imgW="228600" imgH="228240" progId="Equation.3">
                    <p:embed/>
                  </p:oleObj>
                </mc:Choice>
                <mc:Fallback>
                  <p:oleObj r:id="rId71" imgW="228600" imgH="228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3" y="1530"/>
                          <a:ext cx="290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4" name="Rectangle 3"/>
          <p:cNvSpPr>
            <a:spLocks noChangeArrowheads="1"/>
          </p:cNvSpPr>
          <p:nvPr/>
        </p:nvSpPr>
        <p:spPr bwMode="auto">
          <a:xfrm>
            <a:off x="4716016" y="3847579"/>
            <a:ext cx="369219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2400" b="1" dirty="0">
                <a:solidFill>
                  <a:srgbClr val="FF3300"/>
                </a:solidFill>
                <a:ea typeface="楷体_GB2312" pitchFamily="1" charset="-122"/>
              </a:rPr>
              <a:t>m</a:t>
            </a:r>
            <a:r>
              <a:rPr lang="zh-CN" altLang="en-US" sz="2400" b="1" dirty="0" smtClean="0">
                <a:solidFill>
                  <a:srgbClr val="FF3300"/>
                </a:solidFill>
                <a:ea typeface="楷体_GB2312" pitchFamily="1" charset="-122"/>
              </a:rPr>
              <a:t>个电流支路，</a:t>
            </a:r>
            <a:r>
              <a:rPr lang="en-US" altLang="zh-CN" sz="2400" b="1" dirty="0" smtClean="0">
                <a:solidFill>
                  <a:srgbClr val="FF3300"/>
                </a:solidFill>
                <a:ea typeface="楷体_GB2312" pitchFamily="1" charset="-122"/>
              </a:rPr>
              <a:t>n</a:t>
            </a:r>
            <a:r>
              <a:rPr lang="zh-CN" altLang="en-US" sz="2400" b="1" dirty="0" smtClean="0">
                <a:solidFill>
                  <a:srgbClr val="FF3300"/>
                </a:solidFill>
                <a:ea typeface="楷体_GB2312" pitchFamily="1" charset="-122"/>
              </a:rPr>
              <a:t>个节点</a:t>
            </a:r>
            <a:endParaRPr lang="en-US" altLang="en-US" sz="2400" b="1" dirty="0">
              <a:solidFill>
                <a:srgbClr val="0000FF"/>
              </a:solidFill>
              <a:ea typeface="楷体_GB2312" pitchFamily="1" charset="-122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endParaRPr lang="en-US" altLang="en-US" sz="3200" dirty="0">
              <a:solidFill>
                <a:srgbClr val="000000"/>
              </a:solidFill>
              <a:ea typeface="楷体_GB2312" pitchFamily="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369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 bldLvl="0" animBg="1" autoUpdateAnimBg="0"/>
      <p:bldP spid="15366" grpId="0" bldLvl="0" animBg="1" autoUpdateAnimBg="0"/>
      <p:bldP spid="15370" grpId="0" bldLvl="0" animBg="1" autoUpdateAnimBg="0"/>
      <p:bldP spid="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4"/>
          <p:cNvSpPr>
            <a:spLocks noChangeArrowheads="1"/>
          </p:cNvSpPr>
          <p:nvPr/>
        </p:nvSpPr>
        <p:spPr bwMode="auto">
          <a:xfrm>
            <a:off x="155575" y="1095375"/>
            <a:ext cx="8737600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fontAlgn="base" hangingPunct="0">
              <a:lnSpc>
                <a:spcPct val="145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2800" b="1">
                <a:solidFill>
                  <a:srgbClr val="7030A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用支路电流法求解电路的步骤可概括如下：</a:t>
            </a:r>
            <a:endParaRPr lang="en-US" altLang="en-US" sz="2800" b="1">
              <a:solidFill>
                <a:srgbClr val="7030A0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  <a:p>
            <a:pPr eaLnBrk="0" fontAlgn="base" hangingPunct="0">
              <a:lnSpc>
                <a:spcPct val="14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CN" altLang="en-US" sz="280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标出</a:t>
            </a:r>
            <a:r>
              <a:rPr lang="en-US" altLang="en-US" sz="2800">
                <a:solidFill>
                  <a:srgbClr val="7030A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m</a:t>
            </a:r>
            <a:r>
              <a:rPr lang="zh-CN" altLang="en-US" sz="280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个支路电流及参考方向；标出独立节点，选定独立回路</a:t>
            </a:r>
            <a:r>
              <a:rPr lang="en-US" altLang="en-US" sz="280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(</a:t>
            </a:r>
            <a:r>
              <a:rPr lang="zh-CN" altLang="en-US" sz="280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一般可选网孔</a:t>
            </a:r>
            <a:r>
              <a:rPr lang="en-US" altLang="en-US" sz="280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)</a:t>
            </a:r>
            <a:r>
              <a:rPr lang="zh-CN" altLang="en-US" sz="280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及绕行方向。</a:t>
            </a:r>
            <a:endParaRPr lang="en-US" altLang="en-US" sz="2800">
              <a:solidFill>
                <a:srgbClr val="000000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  <a:p>
            <a:pPr eaLnBrk="0" fontAlgn="base" hangingPunct="0">
              <a:lnSpc>
                <a:spcPct val="14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CN" altLang="en-US" sz="280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根据</a:t>
            </a:r>
            <a:r>
              <a:rPr lang="en-US" altLang="en-US" sz="280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KCL</a:t>
            </a:r>
            <a:r>
              <a:rPr lang="zh-CN" altLang="en-US" sz="280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，列出</a:t>
            </a:r>
            <a:r>
              <a:rPr lang="en-US" altLang="en-US" sz="2800" i="1">
                <a:solidFill>
                  <a:srgbClr val="7030A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n</a:t>
            </a:r>
            <a:r>
              <a:rPr lang="en-US" altLang="en-US" sz="2800">
                <a:solidFill>
                  <a:srgbClr val="7030A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-1</a:t>
            </a:r>
            <a:r>
              <a:rPr lang="zh-CN" altLang="en-US" sz="280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个独立节点的电流方程。</a:t>
            </a:r>
            <a:endParaRPr lang="en-US" altLang="en-US" sz="2800">
              <a:solidFill>
                <a:srgbClr val="000000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  <a:p>
            <a:pPr eaLnBrk="0" fontAlgn="base" hangingPunct="0">
              <a:lnSpc>
                <a:spcPct val="14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CN" altLang="en-US" sz="280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根据</a:t>
            </a:r>
            <a:r>
              <a:rPr lang="en-US" altLang="en-US" sz="280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KVL</a:t>
            </a:r>
            <a:r>
              <a:rPr lang="zh-CN" altLang="en-US" sz="280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，列出</a:t>
            </a:r>
            <a:r>
              <a:rPr lang="en-US" altLang="en-US" sz="2800" i="1">
                <a:solidFill>
                  <a:srgbClr val="7030A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m</a:t>
            </a:r>
            <a:r>
              <a:rPr lang="en-US" altLang="en-US" sz="2800">
                <a:solidFill>
                  <a:srgbClr val="7030A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-</a:t>
            </a:r>
            <a:r>
              <a:rPr lang="en-US" altLang="en-US" sz="2800" i="1">
                <a:solidFill>
                  <a:srgbClr val="7030A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n</a:t>
            </a:r>
            <a:r>
              <a:rPr lang="en-US" altLang="en-US" sz="2800">
                <a:solidFill>
                  <a:srgbClr val="7030A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+1</a:t>
            </a:r>
            <a:r>
              <a:rPr lang="zh-CN" altLang="en-US" sz="280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个独立回路的电压方程。</a:t>
            </a:r>
            <a:endParaRPr lang="en-US" altLang="en-US" sz="2800">
              <a:solidFill>
                <a:srgbClr val="000000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  <a:p>
            <a:pPr eaLnBrk="0" fontAlgn="base" hangingPunct="0">
              <a:lnSpc>
                <a:spcPct val="14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CN" altLang="en-US" sz="280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联立</a:t>
            </a:r>
            <a:r>
              <a:rPr lang="en-US" altLang="en-US" sz="2800" i="1">
                <a:solidFill>
                  <a:srgbClr val="7030A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m</a:t>
            </a:r>
            <a:r>
              <a:rPr lang="zh-CN" altLang="en-US" sz="280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个方程，解得各支路电流，然后根据需要再求其它物理量。</a:t>
            </a: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48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ChangeArrowheads="1"/>
          </p:cNvSpPr>
          <p:nvPr/>
        </p:nvSpPr>
        <p:spPr bwMode="auto">
          <a:xfrm>
            <a:off x="352425" y="1160463"/>
            <a:ext cx="786288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CN" altLang="en-US" sz="320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用支路电流法求图示电路中的各支路电流 </a:t>
            </a: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174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758679"/>
              </p:ext>
            </p:extLst>
          </p:nvPr>
        </p:nvGraphicFramePr>
        <p:xfrm>
          <a:off x="4644008" y="2198613"/>
          <a:ext cx="4249738" cy="202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72" r:id="rId3" imgW="2867040" imgH="1364040" progId="">
                  <p:embed/>
                </p:oleObj>
              </mc:Choice>
              <mc:Fallback>
                <p:oleObj r:id="rId3" imgW="2867040" imgH="1364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2198613"/>
                        <a:ext cx="4249738" cy="2022475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179388" y="2203450"/>
            <a:ext cx="7813675" cy="4083050"/>
            <a:chOff x="179388" y="2203450"/>
            <a:chExt cx="7813675" cy="4083050"/>
          </a:xfrm>
        </p:grpSpPr>
        <p:graphicFrame>
          <p:nvGraphicFramePr>
            <p:cNvPr id="1741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7672249"/>
                </p:ext>
              </p:extLst>
            </p:nvPr>
          </p:nvGraphicFramePr>
          <p:xfrm>
            <a:off x="2254250" y="2265363"/>
            <a:ext cx="1954213" cy="449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73" r:id="rId5" imgW="19812317" imgH="4572317" progId="Equation.3">
                    <p:embed/>
                  </p:oleObj>
                </mc:Choice>
                <mc:Fallback>
                  <p:oleObj r:id="rId5" imgW="19812317" imgH="457231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4250" y="2265363"/>
                          <a:ext cx="1954213" cy="449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3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85071762"/>
                </p:ext>
              </p:extLst>
            </p:nvPr>
          </p:nvGraphicFramePr>
          <p:xfrm>
            <a:off x="2251075" y="2976563"/>
            <a:ext cx="2047875" cy="422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74" r:id="rId7" imgW="22250717" imgH="4572317" progId="Equation.3">
                    <p:embed/>
                  </p:oleObj>
                </mc:Choice>
                <mc:Fallback>
                  <p:oleObj r:id="rId7" imgW="22250717" imgH="457231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1075" y="2976563"/>
                          <a:ext cx="2047875" cy="422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17" name="Text Box 16"/>
            <p:cNvSpPr>
              <a:spLocks noChangeArrowheads="1"/>
            </p:cNvSpPr>
            <p:nvPr/>
          </p:nvSpPr>
          <p:spPr bwMode="auto">
            <a:xfrm>
              <a:off x="1439863" y="5767388"/>
              <a:ext cx="655320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>
                  <a:solidFill>
                    <a:srgbClr val="000000"/>
                  </a:solidFill>
                  <a:sym typeface="Arial" pitchFamily="34" charset="0"/>
                </a:rPr>
                <a:t> </a:t>
              </a:r>
              <a:r>
                <a:rPr lang="en-US" altLang="en-US" i="1">
                  <a:solidFill>
                    <a:srgbClr val="000000"/>
                  </a:solidFill>
                  <a:sym typeface="Arial" pitchFamily="34" charset="0"/>
                </a:rPr>
                <a:t>I</a:t>
              </a:r>
              <a:r>
                <a:rPr lang="en-US" altLang="en-US" baseline="-25000">
                  <a:solidFill>
                    <a:srgbClr val="000000"/>
                  </a:solidFill>
                  <a:sym typeface="Arial" pitchFamily="34" charset="0"/>
                </a:rPr>
                <a:t>1</a:t>
              </a:r>
              <a:r>
                <a:rPr lang="en-US" altLang="en-US">
                  <a:solidFill>
                    <a:srgbClr val="000000"/>
                  </a:solidFill>
                  <a:sym typeface="Arial" pitchFamily="34" charset="0"/>
                </a:rPr>
                <a:t>=1A </a:t>
              </a:r>
              <a:r>
                <a:rPr lang="zh-CN" altLang="en-US">
                  <a:solidFill>
                    <a:srgbClr val="000000"/>
                  </a:solidFill>
                  <a:sym typeface="Arial" pitchFamily="34" charset="0"/>
                </a:rPr>
                <a:t>，</a:t>
              </a:r>
              <a:r>
                <a:rPr lang="en-US" altLang="en-US" i="1">
                  <a:solidFill>
                    <a:srgbClr val="000000"/>
                  </a:solidFill>
                  <a:sym typeface="Arial" pitchFamily="34" charset="0"/>
                </a:rPr>
                <a:t>I</a:t>
              </a:r>
              <a:r>
                <a:rPr lang="en-US" altLang="en-US" baseline="-25000">
                  <a:solidFill>
                    <a:srgbClr val="000000"/>
                  </a:solidFill>
                  <a:sym typeface="Arial" pitchFamily="34" charset="0"/>
                </a:rPr>
                <a:t>2</a:t>
              </a:r>
              <a:r>
                <a:rPr lang="en-US" altLang="en-US">
                  <a:solidFill>
                    <a:srgbClr val="000000"/>
                  </a:solidFill>
                  <a:sym typeface="Arial" pitchFamily="34" charset="0"/>
                </a:rPr>
                <a:t>=1A</a:t>
              </a:r>
              <a:r>
                <a:rPr lang="zh-CN" altLang="en-US">
                  <a:solidFill>
                    <a:srgbClr val="000000"/>
                  </a:solidFill>
                  <a:sym typeface="Arial" pitchFamily="34" charset="0"/>
                </a:rPr>
                <a:t>， </a:t>
              </a:r>
              <a:r>
                <a:rPr lang="en-US" altLang="en-US" i="1">
                  <a:solidFill>
                    <a:srgbClr val="000000"/>
                  </a:solidFill>
                  <a:sym typeface="Arial" pitchFamily="34" charset="0"/>
                </a:rPr>
                <a:t>I</a:t>
              </a:r>
              <a:r>
                <a:rPr lang="en-US" altLang="en-US" baseline="-25000">
                  <a:solidFill>
                    <a:srgbClr val="000000"/>
                  </a:solidFill>
                  <a:sym typeface="Arial" pitchFamily="34" charset="0"/>
                </a:rPr>
                <a:t>3</a:t>
              </a:r>
              <a:r>
                <a:rPr lang="en-US" altLang="en-US">
                  <a:solidFill>
                    <a:srgbClr val="000000"/>
                  </a:solidFill>
                  <a:sym typeface="Arial" pitchFamily="34" charset="0"/>
                </a:rPr>
                <a:t>=2A</a:t>
              </a:r>
              <a:r>
                <a:rPr lang="zh-CN" altLang="en-US">
                  <a:solidFill>
                    <a:srgbClr val="000000"/>
                  </a:solidFill>
                  <a:sym typeface="Arial" pitchFamily="34" charset="0"/>
                </a:rPr>
                <a:t>， </a:t>
              </a:r>
              <a:r>
                <a:rPr lang="en-US" altLang="en-US" i="1">
                  <a:solidFill>
                    <a:srgbClr val="000000"/>
                  </a:solidFill>
                  <a:sym typeface="Arial" pitchFamily="34" charset="0"/>
                </a:rPr>
                <a:t>I</a:t>
              </a:r>
              <a:r>
                <a:rPr lang="en-US" altLang="en-US" baseline="-25000">
                  <a:solidFill>
                    <a:srgbClr val="000000"/>
                  </a:solidFill>
                  <a:sym typeface="Arial" pitchFamily="34" charset="0"/>
                </a:rPr>
                <a:t>4</a:t>
              </a:r>
              <a:r>
                <a:rPr lang="en-US" altLang="en-US">
                  <a:solidFill>
                    <a:srgbClr val="000000"/>
                  </a:solidFill>
                  <a:sym typeface="Arial" pitchFamily="34" charset="0"/>
                </a:rPr>
                <a:t>=2A</a:t>
              </a:r>
              <a:r>
                <a:rPr lang="zh-CN" altLang="en-US">
                  <a:solidFill>
                    <a:srgbClr val="000000"/>
                  </a:solidFill>
                  <a:sym typeface="Arial" pitchFamily="34" charset="0"/>
                </a:rPr>
                <a:t>，</a:t>
              </a:r>
              <a:r>
                <a:rPr lang="zh-CN" altLang="en-US" i="1">
                  <a:solidFill>
                    <a:srgbClr val="000000"/>
                  </a:solidFill>
                  <a:sym typeface="Arial" pitchFamily="34" charset="0"/>
                </a:rPr>
                <a:t> </a:t>
              </a:r>
              <a:r>
                <a:rPr lang="en-US" altLang="en-US" i="1">
                  <a:solidFill>
                    <a:srgbClr val="000000"/>
                  </a:solidFill>
                  <a:sym typeface="Arial" pitchFamily="34" charset="0"/>
                </a:rPr>
                <a:t>I</a:t>
              </a:r>
              <a:r>
                <a:rPr lang="en-US" altLang="en-US" baseline="-25000">
                  <a:solidFill>
                    <a:srgbClr val="000000"/>
                  </a:solidFill>
                  <a:sym typeface="Arial" pitchFamily="34" charset="0"/>
                </a:rPr>
                <a:t>5</a:t>
              </a:r>
              <a:r>
                <a:rPr lang="en-US" altLang="en-US">
                  <a:solidFill>
                    <a:srgbClr val="000000"/>
                  </a:solidFill>
                  <a:sym typeface="Arial" pitchFamily="34" charset="0"/>
                </a:rPr>
                <a:t>=3A 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7418" name="Text Box 17"/>
            <p:cNvSpPr>
              <a:spLocks noChangeArrowheads="1"/>
            </p:cNvSpPr>
            <p:nvPr/>
          </p:nvSpPr>
          <p:spPr bwMode="auto">
            <a:xfrm>
              <a:off x="288925" y="2203450"/>
              <a:ext cx="1376363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b="1">
                  <a:solidFill>
                    <a:srgbClr val="000000"/>
                  </a:solidFill>
                  <a:latin typeface="楷体_GB2312" pitchFamily="1" charset="-122"/>
                  <a:ea typeface="楷体_GB2312" pitchFamily="1" charset="-122"/>
                  <a:sym typeface="楷体_GB2312" pitchFamily="1" charset="-122"/>
                </a:rPr>
                <a:t>结点</a:t>
              </a:r>
              <a:r>
                <a:rPr lang="en-US" altLang="en-US" b="1">
                  <a:solidFill>
                    <a:srgbClr val="000000"/>
                  </a:solidFill>
                  <a:latin typeface="楷体_GB2312" pitchFamily="1" charset="-122"/>
                  <a:ea typeface="楷体_GB2312" pitchFamily="1" charset="-122"/>
                  <a:sym typeface="楷体_GB2312" pitchFamily="1" charset="-122"/>
                </a:rPr>
                <a:t>a </a:t>
              </a:r>
              <a:r>
                <a:rPr lang="zh-CN" altLang="en-US" b="1">
                  <a:solidFill>
                    <a:srgbClr val="000000"/>
                  </a:solidFill>
                  <a:latin typeface="楷体_GB2312" pitchFamily="1" charset="-122"/>
                  <a:ea typeface="楷体_GB2312" pitchFamily="1" charset="-122"/>
                  <a:sym typeface="楷体_GB2312" pitchFamily="1" charset="-122"/>
                </a:rPr>
                <a:t>：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7419" name="Text Box 18"/>
            <p:cNvSpPr>
              <a:spLocks noChangeArrowheads="1"/>
            </p:cNvSpPr>
            <p:nvPr/>
          </p:nvSpPr>
          <p:spPr bwMode="auto">
            <a:xfrm>
              <a:off x="179388" y="2865438"/>
              <a:ext cx="149225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b="1">
                  <a:solidFill>
                    <a:srgbClr val="000000"/>
                  </a:solidFill>
                  <a:latin typeface="楷体_GB2312" pitchFamily="1" charset="-122"/>
                  <a:ea typeface="楷体_GB2312" pitchFamily="1" charset="-122"/>
                  <a:sym typeface="楷体_GB2312" pitchFamily="1" charset="-122"/>
                </a:rPr>
                <a:t> </a:t>
              </a:r>
              <a:r>
                <a:rPr lang="zh-CN" altLang="en-US" b="1">
                  <a:solidFill>
                    <a:srgbClr val="000000"/>
                  </a:solidFill>
                  <a:latin typeface="楷体_GB2312" pitchFamily="1" charset="-122"/>
                  <a:ea typeface="楷体_GB2312" pitchFamily="1" charset="-122"/>
                  <a:sym typeface="楷体_GB2312" pitchFamily="1" charset="-122"/>
                </a:rPr>
                <a:t>结点</a:t>
              </a:r>
              <a:r>
                <a:rPr lang="en-US" altLang="en-US" b="1">
                  <a:solidFill>
                    <a:srgbClr val="000000"/>
                  </a:solidFill>
                  <a:latin typeface="楷体_GB2312" pitchFamily="1" charset="-122"/>
                  <a:ea typeface="楷体_GB2312" pitchFamily="1" charset="-122"/>
                  <a:sym typeface="楷体_GB2312" pitchFamily="1" charset="-122"/>
                </a:rPr>
                <a:t>b</a:t>
              </a:r>
              <a:r>
                <a:rPr lang="zh-CN" altLang="en-US" b="1">
                  <a:solidFill>
                    <a:srgbClr val="000000"/>
                  </a:solidFill>
                  <a:latin typeface="楷体_GB2312" pitchFamily="1" charset="-122"/>
                  <a:ea typeface="楷体_GB2312" pitchFamily="1" charset="-122"/>
                  <a:sym typeface="楷体_GB2312" pitchFamily="1" charset="-122"/>
                </a:rPr>
                <a:t>： 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7420" name="Text Box 19"/>
            <p:cNvSpPr>
              <a:spLocks noChangeArrowheads="1"/>
            </p:cNvSpPr>
            <p:nvPr/>
          </p:nvSpPr>
          <p:spPr bwMode="auto">
            <a:xfrm>
              <a:off x="179388" y="3611563"/>
              <a:ext cx="1684337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b="1">
                  <a:solidFill>
                    <a:srgbClr val="000000"/>
                  </a:solidFill>
                  <a:latin typeface="楷体_GB2312" pitchFamily="1" charset="-122"/>
                  <a:ea typeface="楷体_GB2312" pitchFamily="1" charset="-122"/>
                  <a:sym typeface="楷体_GB2312" pitchFamily="1" charset="-122"/>
                </a:rPr>
                <a:t> </a:t>
              </a:r>
              <a:r>
                <a:rPr lang="zh-CN" altLang="en-US" b="1">
                  <a:solidFill>
                    <a:srgbClr val="000000"/>
                  </a:solidFill>
                  <a:latin typeface="楷体_GB2312" pitchFamily="1" charset="-122"/>
                  <a:ea typeface="楷体_GB2312" pitchFamily="1" charset="-122"/>
                  <a:sym typeface="楷体_GB2312" pitchFamily="1" charset="-122"/>
                </a:rPr>
                <a:t>回路</a:t>
              </a:r>
              <a:r>
                <a:rPr lang="en-US" altLang="en-US" b="1">
                  <a:solidFill>
                    <a:srgbClr val="000000"/>
                  </a:solidFill>
                  <a:latin typeface="楷体_GB2312" pitchFamily="1" charset="-122"/>
                  <a:ea typeface="楷体_GB2312" pitchFamily="1" charset="-122"/>
                  <a:sym typeface="楷体_GB2312" pitchFamily="1" charset="-122"/>
                </a:rPr>
                <a:t>Ⅰ</a:t>
              </a:r>
              <a:r>
                <a:rPr lang="zh-CN" altLang="en-US" b="1">
                  <a:solidFill>
                    <a:srgbClr val="000000"/>
                  </a:solidFill>
                  <a:latin typeface="楷体_GB2312" pitchFamily="1" charset="-122"/>
                  <a:ea typeface="楷体_GB2312" pitchFamily="1" charset="-122"/>
                  <a:sym typeface="楷体_GB2312" pitchFamily="1" charset="-122"/>
                </a:rPr>
                <a:t>： 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7421" name="Text Box 20"/>
            <p:cNvSpPr>
              <a:spLocks noChangeArrowheads="1"/>
            </p:cNvSpPr>
            <p:nvPr/>
          </p:nvSpPr>
          <p:spPr bwMode="auto">
            <a:xfrm>
              <a:off x="179388" y="4284663"/>
              <a:ext cx="1487487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b="1">
                  <a:solidFill>
                    <a:srgbClr val="000000"/>
                  </a:solidFill>
                  <a:latin typeface="楷体_GB2312" pitchFamily="1" charset="-122"/>
                  <a:ea typeface="楷体_GB2312" pitchFamily="1" charset="-122"/>
                  <a:sym typeface="楷体_GB2312" pitchFamily="1" charset="-122"/>
                </a:rPr>
                <a:t> </a:t>
              </a:r>
              <a:r>
                <a:rPr lang="zh-CN" altLang="en-US" b="1">
                  <a:solidFill>
                    <a:srgbClr val="000000"/>
                  </a:solidFill>
                  <a:latin typeface="楷体_GB2312" pitchFamily="1" charset="-122"/>
                  <a:ea typeface="楷体_GB2312" pitchFamily="1" charset="-122"/>
                  <a:sym typeface="楷体_GB2312" pitchFamily="1" charset="-122"/>
                </a:rPr>
                <a:t>回路</a:t>
              </a:r>
              <a:r>
                <a:rPr lang="en-US" altLang="en-US" b="1">
                  <a:solidFill>
                    <a:srgbClr val="000000"/>
                  </a:solidFill>
                  <a:latin typeface="楷体_GB2312" pitchFamily="1" charset="-122"/>
                  <a:ea typeface="楷体_GB2312" pitchFamily="1" charset="-122"/>
                  <a:sym typeface="楷体_GB2312" pitchFamily="1" charset="-122"/>
                </a:rPr>
                <a:t>Ⅱ</a:t>
              </a:r>
              <a:r>
                <a:rPr lang="zh-CN" altLang="en-US" b="1">
                  <a:solidFill>
                    <a:srgbClr val="000000"/>
                  </a:solidFill>
                  <a:latin typeface="楷体_GB2312" pitchFamily="1" charset="-122"/>
                  <a:ea typeface="楷体_GB2312" pitchFamily="1" charset="-122"/>
                  <a:sym typeface="楷体_GB2312" pitchFamily="1" charset="-122"/>
                </a:rPr>
                <a:t>： 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7422" name="Text Box 21"/>
            <p:cNvSpPr>
              <a:spLocks noChangeArrowheads="1"/>
            </p:cNvSpPr>
            <p:nvPr/>
          </p:nvSpPr>
          <p:spPr bwMode="auto">
            <a:xfrm>
              <a:off x="179388" y="5024438"/>
              <a:ext cx="174625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en-US" b="1">
                  <a:solidFill>
                    <a:srgbClr val="000000"/>
                  </a:solidFill>
                  <a:latin typeface="楷体_GB2312" pitchFamily="1" charset="-122"/>
                  <a:ea typeface="楷体_GB2312" pitchFamily="1" charset="-122"/>
                  <a:sym typeface="楷体_GB2312" pitchFamily="1" charset="-122"/>
                </a:rPr>
                <a:t> </a:t>
              </a:r>
              <a:r>
                <a:rPr lang="zh-CN" altLang="en-US" b="1">
                  <a:solidFill>
                    <a:srgbClr val="000000"/>
                  </a:solidFill>
                  <a:latin typeface="楷体_GB2312" pitchFamily="1" charset="-122"/>
                  <a:ea typeface="楷体_GB2312" pitchFamily="1" charset="-122"/>
                  <a:sym typeface="楷体_GB2312" pitchFamily="1" charset="-122"/>
                </a:rPr>
                <a:t>回路</a:t>
              </a:r>
              <a:r>
                <a:rPr lang="en-US" altLang="en-US" b="1">
                  <a:solidFill>
                    <a:srgbClr val="000000"/>
                  </a:solidFill>
                  <a:latin typeface="楷体_GB2312" pitchFamily="1" charset="-122"/>
                  <a:ea typeface="楷体_GB2312" pitchFamily="1" charset="-122"/>
                  <a:sym typeface="楷体_GB2312" pitchFamily="1" charset="-122"/>
                </a:rPr>
                <a:t>Ⅲ</a:t>
              </a:r>
              <a:r>
                <a:rPr lang="zh-CN" altLang="en-US" b="1">
                  <a:solidFill>
                    <a:srgbClr val="000000"/>
                  </a:solidFill>
                  <a:latin typeface="楷体_GB2312" pitchFamily="1" charset="-122"/>
                  <a:ea typeface="楷体_GB2312" pitchFamily="1" charset="-122"/>
                  <a:sym typeface="楷体_GB2312" pitchFamily="1" charset="-122"/>
                </a:rPr>
                <a:t>： 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7423" name="AutoShape 22"/>
            <p:cNvSpPr>
              <a:spLocks/>
            </p:cNvSpPr>
            <p:nvPr/>
          </p:nvSpPr>
          <p:spPr bwMode="auto">
            <a:xfrm>
              <a:off x="1908175" y="2574925"/>
              <a:ext cx="130175" cy="2652713"/>
            </a:xfrm>
            <a:prstGeom prst="leftBrace">
              <a:avLst>
                <a:gd name="adj1" fmla="val 169723"/>
                <a:gd name="adj2" fmla="val 50000"/>
              </a:avLst>
            </a:prstGeom>
            <a:noFill/>
            <a:ln w="28575" cmpd="sng">
              <a:solidFill>
                <a:srgbClr val="0000FF"/>
              </a:solidFill>
              <a:bevel/>
              <a:headEnd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3919981"/>
                </p:ext>
              </p:extLst>
            </p:nvPr>
          </p:nvGraphicFramePr>
          <p:xfrm>
            <a:off x="2195735" y="3703697"/>
            <a:ext cx="1945117" cy="4269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75" name="Equation" r:id="rId9" imgW="1041120" imgH="228600" progId="Equation.DSMT4">
                    <p:embed/>
                  </p:oleObj>
                </mc:Choice>
                <mc:Fallback>
                  <p:oleObj name="Equation" r:id="rId9" imgW="104112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195735" y="3703697"/>
                          <a:ext cx="1945117" cy="42697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对象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519985"/>
                </p:ext>
              </p:extLst>
            </p:nvPr>
          </p:nvGraphicFramePr>
          <p:xfrm>
            <a:off x="2195736" y="4345806"/>
            <a:ext cx="2696926" cy="4579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76" name="Equation" r:id="rId11" imgW="1346040" imgH="228600" progId="Equation.DSMT4">
                    <p:embed/>
                  </p:oleObj>
                </mc:Choice>
                <mc:Fallback>
                  <p:oleObj name="Equation" r:id="rId11" imgW="134604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195736" y="4345806"/>
                          <a:ext cx="2696926" cy="4579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6641130"/>
                </p:ext>
              </p:extLst>
            </p:nvPr>
          </p:nvGraphicFramePr>
          <p:xfrm>
            <a:off x="2267744" y="4999038"/>
            <a:ext cx="2232248" cy="3901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77" name="Equation" r:id="rId13" imgW="1307880" imgH="228600" progId="Equation.DSMT4">
                    <p:embed/>
                  </p:oleObj>
                </mc:Choice>
                <mc:Fallback>
                  <p:oleObj name="Equation" r:id="rId13" imgW="13078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267744" y="4999038"/>
                          <a:ext cx="2232248" cy="39010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8565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7"/>
          <p:cNvSpPr>
            <a:spLocks noChangeArrowheads="1"/>
          </p:cNvSpPr>
          <p:nvPr/>
        </p:nvSpPr>
        <p:spPr bwMode="auto">
          <a:xfrm>
            <a:off x="468313" y="981075"/>
            <a:ext cx="1111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网孔法</a:t>
            </a:r>
            <a:endParaRPr lang="en-US" altLang="en-US" sz="2400">
              <a:solidFill>
                <a:srgbClr val="0000FF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</p:txBody>
      </p:sp>
      <p:graphicFrame>
        <p:nvGraphicFramePr>
          <p:cNvPr id="18435" name="对象 1"/>
          <p:cNvGraphicFramePr>
            <a:graphicFrameLocks noChangeAspect="1"/>
          </p:cNvGraphicFramePr>
          <p:nvPr/>
        </p:nvGraphicFramePr>
        <p:xfrm>
          <a:off x="5073650" y="1746250"/>
          <a:ext cx="3962400" cy="307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2" r:id="rId3" imgW="2622960" imgH="2036520" progId="">
                  <p:embed/>
                </p:oleObj>
              </mc:Choice>
              <mc:Fallback>
                <p:oleObj r:id="rId3" imgW="2622960" imgH="20365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3650" y="1746250"/>
                        <a:ext cx="3962400" cy="3076575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2" name="TextBox 10"/>
          <p:cNvSpPr>
            <a:spLocks noChangeArrowheads="1"/>
          </p:cNvSpPr>
          <p:nvPr/>
        </p:nvSpPr>
        <p:spPr bwMode="auto">
          <a:xfrm>
            <a:off x="468313" y="1468438"/>
            <a:ext cx="467995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b="1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网孔电流法：</a:t>
            </a:r>
            <a:endParaRPr lang="en-US" altLang="en-US" b="1">
              <a:solidFill>
                <a:srgbClr val="FF0000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1</a:t>
            </a:r>
            <a:r>
              <a:rPr lang="zh-CN" altLang="en-US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）确定独立网孔</a:t>
            </a:r>
            <a:endParaRPr lang="en-US" altLang="en-US">
              <a:solidFill>
                <a:srgbClr val="0000FF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>
                <a:solidFill>
                  <a:srgbClr val="CC0066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2</a:t>
            </a:r>
            <a:r>
              <a:rPr lang="zh-CN" altLang="en-US">
                <a:solidFill>
                  <a:srgbClr val="CC0066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）标识网孔电流方向，与网孔中独立电路电流方向一致</a:t>
            </a:r>
            <a:endParaRPr lang="en-US" altLang="en-US">
              <a:solidFill>
                <a:srgbClr val="CC0066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3</a:t>
            </a:r>
            <a:r>
              <a:rPr lang="zh-CN" altLang="en-US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）明确参考方向，与网孔电流方向一致的为</a:t>
            </a:r>
            <a:r>
              <a:rPr lang="zh-CN" altLang="en-US">
                <a:solidFill>
                  <a:srgbClr val="0000FF"/>
                </a:solidFill>
                <a:ea typeface="楷体_GB2312" pitchFamily="1" charset="-122"/>
                <a:sym typeface="楷体_GB2312" pitchFamily="1" charset="-122"/>
              </a:rPr>
              <a:t>“</a:t>
            </a:r>
            <a:r>
              <a:rPr lang="zh-CN" altLang="en-US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正</a:t>
            </a:r>
            <a:r>
              <a:rPr lang="zh-CN" altLang="en-US">
                <a:solidFill>
                  <a:srgbClr val="0000FF"/>
                </a:solidFill>
                <a:ea typeface="楷体_GB2312" pitchFamily="1" charset="-122"/>
                <a:sym typeface="楷体_GB2312" pitchFamily="1" charset="-122"/>
              </a:rPr>
              <a:t>”</a:t>
            </a:r>
            <a:r>
              <a:rPr lang="zh-CN" altLang="en-US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，否则为</a:t>
            </a:r>
            <a:r>
              <a:rPr lang="zh-CN" altLang="en-US">
                <a:solidFill>
                  <a:srgbClr val="0000FF"/>
                </a:solidFill>
                <a:ea typeface="楷体_GB2312" pitchFamily="1" charset="-122"/>
                <a:sym typeface="楷体_GB2312" pitchFamily="1" charset="-122"/>
              </a:rPr>
              <a:t>“</a:t>
            </a:r>
            <a:r>
              <a:rPr lang="zh-CN" altLang="en-US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负</a:t>
            </a:r>
            <a:r>
              <a:rPr lang="zh-CN" altLang="en-US">
                <a:solidFill>
                  <a:srgbClr val="0000FF"/>
                </a:solidFill>
                <a:ea typeface="楷体_GB2312" pitchFamily="1" charset="-122"/>
                <a:sym typeface="楷体_GB2312" pitchFamily="1" charset="-122"/>
              </a:rPr>
              <a:t>”</a:t>
            </a:r>
            <a:endParaRPr lang="en-US" altLang="en-US">
              <a:solidFill>
                <a:srgbClr val="0000FF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4</a:t>
            </a:r>
            <a:r>
              <a:rPr lang="zh-CN" altLang="en-US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）电压源的压升方向与网孔电流方向一致时为正，反之为负。</a:t>
            </a:r>
            <a:endParaRPr lang="en-US" altLang="en-US">
              <a:solidFill>
                <a:srgbClr val="0000FF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>
                <a:solidFill>
                  <a:srgbClr val="CC0066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5</a:t>
            </a:r>
            <a:r>
              <a:rPr lang="zh-CN" altLang="en-US">
                <a:solidFill>
                  <a:srgbClr val="CC0066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）根据</a:t>
            </a:r>
            <a:r>
              <a:rPr lang="en-US" altLang="en-US">
                <a:solidFill>
                  <a:srgbClr val="CC0066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KVL</a:t>
            </a:r>
            <a:r>
              <a:rPr lang="zh-CN" altLang="en-US">
                <a:solidFill>
                  <a:srgbClr val="CC0066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，列出电压方程。</a:t>
            </a:r>
            <a:endParaRPr lang="en-US" altLang="en-US">
              <a:solidFill>
                <a:srgbClr val="CC0066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6</a:t>
            </a:r>
            <a:r>
              <a:rPr lang="zh-CN" altLang="en-US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）求出网孔电流，并计算网络中所求电流</a:t>
            </a:r>
            <a:endParaRPr lang="en-US" altLang="en-US">
              <a:solidFill>
                <a:srgbClr val="0000FF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945181"/>
              </p:ext>
            </p:extLst>
          </p:nvPr>
        </p:nvGraphicFramePr>
        <p:xfrm>
          <a:off x="1331640" y="4941168"/>
          <a:ext cx="6195355" cy="165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3" name="Equation" r:id="rId5" imgW="2565360" imgH="685800" progId="Equation.DSMT4">
                  <p:embed/>
                </p:oleObj>
              </mc:Choice>
              <mc:Fallback>
                <p:oleObj name="Equation" r:id="rId5" imgW="256536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31640" y="4941168"/>
                        <a:ext cx="6195355" cy="1656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23528" y="61913"/>
            <a:ext cx="7975600" cy="990600"/>
          </a:xfrm>
        </p:spPr>
        <p:txBody>
          <a:bodyPr/>
          <a:lstStyle/>
          <a:p>
            <a:r>
              <a:rPr lang="en-US" altLang="zh-CN" b="1" dirty="0" smtClean="0">
                <a:solidFill>
                  <a:schemeClr val="tx1"/>
                </a:solidFill>
                <a:latin typeface="楷体_GB2312"/>
              </a:rPr>
              <a:t>Course Information</a:t>
            </a:r>
            <a:endParaRPr lang="en-US" b="1" dirty="0">
              <a:solidFill>
                <a:schemeClr val="tx1"/>
              </a:solidFill>
              <a:latin typeface="楷体_GB231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1196752"/>
            <a:ext cx="3203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楷体_GB2312"/>
              </a:rPr>
              <a:t>Presenter</a:t>
            </a:r>
            <a:r>
              <a:rPr lang="en-US" b="1" dirty="0" smtClean="0">
                <a:latin typeface="楷体_GB2312"/>
                <a:ea typeface="宋体" pitchFamily="2" charset="-122"/>
              </a:rPr>
              <a:t>: </a:t>
            </a:r>
            <a:r>
              <a:rPr lang="en-US" altLang="zh-CN" dirty="0" err="1" smtClean="0">
                <a:latin typeface="楷体_GB2312"/>
                <a:ea typeface="楷体" panose="02010609060101010101" pitchFamily="49" charset="-122"/>
              </a:rPr>
              <a:t>Qingfeng</a:t>
            </a:r>
            <a:r>
              <a:rPr lang="en-US" altLang="zh-CN" dirty="0" smtClean="0">
                <a:latin typeface="楷体_GB2312"/>
                <a:ea typeface="楷体" panose="02010609060101010101" pitchFamily="49" charset="-122"/>
              </a:rPr>
              <a:t> Zhang</a:t>
            </a:r>
            <a:endParaRPr lang="en-US" altLang="zh-CN" dirty="0">
              <a:latin typeface="楷体_GB2312"/>
              <a:ea typeface="楷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6974" y="1484784"/>
            <a:ext cx="433965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楷体_GB2312"/>
              </a:rPr>
              <a:t>Office: </a:t>
            </a:r>
            <a:r>
              <a:rPr lang="zh-CN" altLang="en-US" dirty="0" smtClean="0">
                <a:latin typeface="楷体_GB2312"/>
              </a:rPr>
              <a:t>南山智园</a:t>
            </a:r>
            <a:r>
              <a:rPr lang="en-US" altLang="zh-CN" dirty="0" smtClean="0">
                <a:latin typeface="楷体_GB2312"/>
              </a:rPr>
              <a:t>A7</a:t>
            </a:r>
            <a:r>
              <a:rPr lang="zh-CN" altLang="en-US" dirty="0" smtClean="0">
                <a:latin typeface="楷体_GB2312"/>
              </a:rPr>
              <a:t>栋</a:t>
            </a:r>
            <a:r>
              <a:rPr lang="en-US" altLang="zh-CN" dirty="0" smtClean="0">
                <a:latin typeface="楷体_GB2312"/>
              </a:rPr>
              <a:t>1106</a:t>
            </a:r>
            <a:r>
              <a:rPr lang="zh-CN" altLang="en-US" dirty="0" smtClean="0">
                <a:latin typeface="楷体_GB2312"/>
              </a:rPr>
              <a:t>室</a:t>
            </a:r>
            <a:endParaRPr lang="en-US" altLang="zh-CN" dirty="0">
              <a:latin typeface="楷体_GB231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楷体_GB2312"/>
              </a:rPr>
              <a:t>Email: zhang.qf@sustech.edu.cn</a:t>
            </a:r>
            <a:endParaRPr lang="en-US" altLang="zh-CN" dirty="0">
              <a:latin typeface="楷体_GB231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楷体_GB2312"/>
              </a:rPr>
              <a:t>Web</a:t>
            </a:r>
            <a:r>
              <a:rPr lang="en-US" dirty="0" smtClean="0">
                <a:latin typeface="楷体_GB2312"/>
                <a:ea typeface="宋体" pitchFamily="2" charset="-122"/>
              </a:rPr>
              <a:t>: http://emwave.ee.sustech.edu.cn</a:t>
            </a:r>
            <a:endParaRPr lang="en-US" dirty="0">
              <a:latin typeface="楷体_GB2312"/>
              <a:ea typeface="宋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3222268"/>
            <a:ext cx="394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latin typeface="楷体_GB2312"/>
              </a:rPr>
              <a:t>Email: </a:t>
            </a:r>
            <a:r>
              <a:rPr lang="en-US" dirty="0" smtClean="0">
                <a:latin typeface="楷体_GB2312"/>
                <a:ea typeface="宋体" pitchFamily="2" charset="-122"/>
              </a:rPr>
              <a:t>wangss2017@sustech.edu.cn</a:t>
            </a:r>
            <a:endParaRPr lang="en-US" altLang="zh-CN" dirty="0">
              <a:latin typeface="楷体_GB231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944" y="3573016"/>
            <a:ext cx="468589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楷体_GB2312"/>
                <a:ea typeface="宋体" pitchFamily="2" charset="-122"/>
              </a:rPr>
              <a:t>Schedule</a:t>
            </a:r>
            <a:r>
              <a:rPr lang="en-US" b="1" dirty="0" smtClean="0">
                <a:latin typeface="楷体_GB2312"/>
                <a:ea typeface="宋体" pitchFamily="2" charset="-122"/>
              </a:rPr>
              <a:t>: </a:t>
            </a:r>
            <a:r>
              <a:rPr lang="en-US" altLang="zh-CN" dirty="0" smtClean="0">
                <a:latin typeface="楷体_GB2312"/>
                <a:ea typeface="宋体" pitchFamily="2" charset="-122"/>
              </a:rPr>
              <a:t>Friday</a:t>
            </a:r>
            <a:r>
              <a:rPr lang="en-US" altLang="zh-CN" b="1" dirty="0" smtClean="0">
                <a:latin typeface="楷体_GB2312"/>
                <a:ea typeface="宋体" pitchFamily="2" charset="-122"/>
              </a:rPr>
              <a:t>-</a:t>
            </a:r>
            <a:r>
              <a:rPr lang="en-US" altLang="zh-CN" dirty="0" smtClean="0">
                <a:latin typeface="楷体_GB2312"/>
              </a:rPr>
              <a:t>12</a:t>
            </a:r>
            <a:r>
              <a:rPr lang="zh-CN" altLang="en-US" dirty="0" smtClean="0">
                <a:latin typeface="楷体_GB2312"/>
              </a:rPr>
              <a:t>（</a:t>
            </a:r>
            <a:r>
              <a:rPr lang="en-US" altLang="zh-CN" dirty="0" smtClean="0">
                <a:latin typeface="楷体_GB2312"/>
              </a:rPr>
              <a:t>C-1</a:t>
            </a:r>
            <a:r>
              <a:rPr lang="zh-CN" altLang="en-US" dirty="0" smtClean="0">
                <a:latin typeface="楷体_GB2312"/>
              </a:rPr>
              <a:t>），</a:t>
            </a:r>
            <a:endParaRPr lang="en-US" altLang="zh-CN" dirty="0" smtClean="0">
              <a:latin typeface="楷体_GB231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楷体_GB2312"/>
              </a:rPr>
              <a:t>          </a:t>
            </a:r>
            <a:r>
              <a:rPr lang="en-US" altLang="zh-CN" dirty="0" smtClean="0">
                <a:latin typeface="楷体_GB2312"/>
              </a:rPr>
              <a:t>Friday-34</a:t>
            </a:r>
            <a:r>
              <a:rPr lang="zh-CN" altLang="en-US" dirty="0" smtClean="0">
                <a:latin typeface="楷体_GB2312"/>
              </a:rPr>
              <a:t>（</a:t>
            </a:r>
            <a:r>
              <a:rPr lang="en-US" altLang="zh-CN" dirty="0" smtClean="0">
                <a:latin typeface="楷体_GB2312"/>
              </a:rPr>
              <a:t>C-2</a:t>
            </a:r>
            <a:r>
              <a:rPr lang="zh-CN" altLang="en-US" dirty="0" smtClean="0">
                <a:latin typeface="楷体_GB2312"/>
              </a:rPr>
              <a:t>），</a:t>
            </a:r>
            <a:endParaRPr lang="en-US" altLang="zh-CN" dirty="0" smtClean="0">
              <a:latin typeface="楷体_GB231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楷体_GB2312"/>
              </a:rPr>
              <a:t>          </a:t>
            </a:r>
            <a:r>
              <a:rPr lang="en-US" altLang="zh-CN" dirty="0" smtClean="0">
                <a:latin typeface="楷体_GB2312"/>
              </a:rPr>
              <a:t>Wednesday34(Odd:C-1,Even:C-2</a:t>
            </a:r>
            <a:r>
              <a:rPr lang="en-US" altLang="zh-CN" dirty="0" smtClean="0">
                <a:latin typeface="楷体_GB2312"/>
              </a:rPr>
              <a:t>)</a:t>
            </a:r>
            <a:endParaRPr lang="en-US" altLang="zh-CN" dirty="0">
              <a:latin typeface="楷体_GB2312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064" y="663431"/>
            <a:ext cx="4033656" cy="298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4" descr="http://img3.douban.com/lpic/s115743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843046"/>
            <a:ext cx="2088232" cy="261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6" name="Picture 6" descr="http://shopimg.kongfz.com.cn/20110806/2439925/20560Bm9iD5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21" y="3849082"/>
            <a:ext cx="1814811" cy="260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76974" y="5148191"/>
            <a:ext cx="205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楷体_GB2312"/>
              </a:rPr>
              <a:t>QQ</a:t>
            </a:r>
            <a:r>
              <a:rPr lang="zh-CN" altLang="en-US" b="1" dirty="0" smtClean="0">
                <a:latin typeface="楷体_GB2312"/>
              </a:rPr>
              <a:t>群</a:t>
            </a:r>
            <a:r>
              <a:rPr lang="en-US" b="1" dirty="0" smtClean="0">
                <a:latin typeface="楷体_GB2312"/>
                <a:ea typeface="宋体" pitchFamily="2" charset="-122"/>
              </a:rPr>
              <a:t>: 690659480</a:t>
            </a:r>
            <a:endParaRPr lang="en-US" altLang="zh-CN" b="1" dirty="0">
              <a:latin typeface="楷体_GB2312"/>
              <a:ea typeface="楷体" panose="02010609060101010101" pitchFamily="49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3979" y="2823612"/>
            <a:ext cx="447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Teaching Assistant</a:t>
            </a:r>
            <a:r>
              <a:rPr lang="en-US" b="1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:  </a:t>
            </a:r>
            <a:r>
              <a:rPr lang="en-US" altLang="zh-CN" dirty="0" smtClean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Wang, </a:t>
            </a:r>
            <a:r>
              <a:rPr lang="en-US" altLang="zh-CN" dirty="0" err="1" smtClean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Shanshan</a:t>
            </a:r>
            <a:endParaRPr lang="en-US" altLang="zh-CN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Picture 2" descr="C:\Users\Administrator\Documents\Tencent Files\278888901\Image\C2C\@(ME4WONDMJCJL}754}ADL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" t="5258" r="9866" b="26299"/>
          <a:stretch/>
        </p:blipFill>
        <p:spPr bwMode="auto">
          <a:xfrm>
            <a:off x="2672720" y="5044226"/>
            <a:ext cx="1408187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89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3"/>
          <p:cNvGrpSpPr>
            <a:grpSpLocks noChangeAspect="1"/>
          </p:cNvGrpSpPr>
          <p:nvPr/>
        </p:nvGrpSpPr>
        <p:grpSpPr bwMode="auto">
          <a:xfrm>
            <a:off x="2297113" y="1014413"/>
            <a:ext cx="4581525" cy="2700337"/>
            <a:chOff x="0" y="0"/>
            <a:chExt cx="2886" cy="1701"/>
          </a:xfrm>
        </p:grpSpPr>
        <p:sp>
          <p:nvSpPr>
            <p:cNvPr id="19459" name="Line 4"/>
            <p:cNvSpPr>
              <a:spLocks noChangeAspect="1" noChangeShapeType="1"/>
            </p:cNvSpPr>
            <p:nvPr/>
          </p:nvSpPr>
          <p:spPr bwMode="auto">
            <a:xfrm>
              <a:off x="1661" y="306"/>
              <a:ext cx="1" cy="1388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9460" name="Rectangle 5"/>
            <p:cNvSpPr>
              <a:spLocks noChangeAspect="1" noChangeArrowheads="1"/>
            </p:cNvSpPr>
            <p:nvPr/>
          </p:nvSpPr>
          <p:spPr bwMode="auto">
            <a:xfrm>
              <a:off x="473" y="311"/>
              <a:ext cx="2366" cy="1390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19461" name="Oval 6"/>
            <p:cNvSpPr>
              <a:spLocks noChangeAspect="1" noChangeArrowheads="1"/>
            </p:cNvSpPr>
            <p:nvPr/>
          </p:nvSpPr>
          <p:spPr bwMode="auto">
            <a:xfrm>
              <a:off x="349" y="1135"/>
              <a:ext cx="248" cy="248"/>
            </a:xfrm>
            <a:prstGeom prst="ellipse">
              <a:avLst/>
            </a:prstGeom>
            <a:ln w="28575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9462" name="Oval 7"/>
            <p:cNvSpPr>
              <a:spLocks noChangeAspect="1" noChangeArrowheads="1"/>
            </p:cNvSpPr>
            <p:nvPr/>
          </p:nvSpPr>
          <p:spPr bwMode="auto">
            <a:xfrm>
              <a:off x="1527" y="1185"/>
              <a:ext cx="248" cy="248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9463" name="Line 8"/>
            <p:cNvSpPr>
              <a:spLocks noChangeAspect="1" noChangeShapeType="1"/>
            </p:cNvSpPr>
            <p:nvPr/>
          </p:nvSpPr>
          <p:spPr bwMode="auto">
            <a:xfrm>
              <a:off x="473" y="1104"/>
              <a:ext cx="1" cy="326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19464" name="Object 8"/>
            <p:cNvGraphicFramePr>
              <a:graphicFrameLocks noChangeAspect="1"/>
            </p:cNvGraphicFramePr>
            <p:nvPr/>
          </p:nvGraphicFramePr>
          <p:xfrm>
            <a:off x="137" y="615"/>
            <a:ext cx="279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46" r:id="rId3" imgW="279720" imgH="203040" progId="Equation.3">
                    <p:embed/>
                  </p:oleObj>
                </mc:Choice>
                <mc:Fallback>
                  <p:oleObj r:id="rId3" imgW="2797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" y="615"/>
                          <a:ext cx="279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5" name="Object 9"/>
            <p:cNvGraphicFramePr>
              <a:graphicFrameLocks noChangeAspect="1"/>
            </p:cNvGraphicFramePr>
            <p:nvPr/>
          </p:nvGraphicFramePr>
          <p:xfrm>
            <a:off x="1982" y="52"/>
            <a:ext cx="295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47" r:id="rId5" imgW="279720" imgH="203040" progId="Equation.3">
                    <p:embed/>
                  </p:oleObj>
                </mc:Choice>
                <mc:Fallback>
                  <p:oleObj r:id="rId5" imgW="2797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2" y="52"/>
                          <a:ext cx="295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6" name="Object 10"/>
            <p:cNvGraphicFramePr>
              <a:graphicFrameLocks noChangeAspect="1"/>
            </p:cNvGraphicFramePr>
            <p:nvPr/>
          </p:nvGraphicFramePr>
          <p:xfrm>
            <a:off x="287" y="995"/>
            <a:ext cx="171" cy="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48" r:id="rId7" imgW="152640" imgH="583560" progId="Equation.3">
                    <p:embed/>
                  </p:oleObj>
                </mc:Choice>
                <mc:Fallback>
                  <p:oleObj r:id="rId7" imgW="152640" imgH="583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" y="995"/>
                          <a:ext cx="171" cy="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7" name="Object 11"/>
            <p:cNvGraphicFramePr>
              <a:graphicFrameLocks noChangeAspect="1"/>
            </p:cNvGraphicFramePr>
            <p:nvPr/>
          </p:nvGraphicFramePr>
          <p:xfrm>
            <a:off x="1438" y="1038"/>
            <a:ext cx="171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49" r:id="rId9" imgW="152640" imgH="583560" progId="Equation.3">
                    <p:embed/>
                  </p:oleObj>
                </mc:Choice>
                <mc:Fallback>
                  <p:oleObj r:id="rId9" imgW="152640" imgH="583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8" y="1038"/>
                          <a:ext cx="171" cy="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8" name="Object 12"/>
            <p:cNvGraphicFramePr>
              <a:graphicFrameLocks noChangeAspect="1"/>
            </p:cNvGraphicFramePr>
            <p:nvPr/>
          </p:nvGraphicFramePr>
          <p:xfrm>
            <a:off x="0" y="1172"/>
            <a:ext cx="358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50" r:id="rId11" imgW="355680" imgH="203040" progId="Equation.3">
                    <p:embed/>
                  </p:oleObj>
                </mc:Choice>
                <mc:Fallback>
                  <p:oleObj r:id="rId11" imgW="3556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1172"/>
                          <a:ext cx="358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69" name="Line 14"/>
            <p:cNvSpPr>
              <a:spLocks noChangeAspect="1" noChangeShapeType="1"/>
            </p:cNvSpPr>
            <p:nvPr/>
          </p:nvSpPr>
          <p:spPr bwMode="auto">
            <a:xfrm>
              <a:off x="986" y="311"/>
              <a:ext cx="140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9470" name="Line 15"/>
            <p:cNvSpPr>
              <a:spLocks noChangeAspect="1" noChangeShapeType="1"/>
            </p:cNvSpPr>
            <p:nvPr/>
          </p:nvSpPr>
          <p:spPr bwMode="auto">
            <a:xfrm>
              <a:off x="2431" y="309"/>
              <a:ext cx="140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9471" name="Line 16"/>
            <p:cNvSpPr>
              <a:spLocks noChangeAspect="1" noChangeShapeType="1"/>
            </p:cNvSpPr>
            <p:nvPr/>
          </p:nvSpPr>
          <p:spPr bwMode="auto">
            <a:xfrm rot="5400000">
              <a:off x="1593" y="505"/>
              <a:ext cx="140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19472" name="Object 16"/>
            <p:cNvGraphicFramePr>
              <a:graphicFrameLocks noChangeAspect="1"/>
            </p:cNvGraphicFramePr>
            <p:nvPr/>
          </p:nvGraphicFramePr>
          <p:xfrm>
            <a:off x="986" y="16"/>
            <a:ext cx="187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51" r:id="rId13" imgW="152640" imgH="253800" progId="Equation.3">
                    <p:embed/>
                  </p:oleObj>
                </mc:Choice>
                <mc:Fallback>
                  <p:oleObj r:id="rId13" imgW="15264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6" y="16"/>
                          <a:ext cx="187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73" name="Object 17"/>
            <p:cNvGraphicFramePr>
              <a:graphicFrameLocks noChangeAspect="1"/>
            </p:cNvGraphicFramePr>
            <p:nvPr/>
          </p:nvGraphicFramePr>
          <p:xfrm>
            <a:off x="2409" y="0"/>
            <a:ext cx="202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52" r:id="rId15" imgW="177840" imgH="253800" progId="Equation.3">
                    <p:embed/>
                  </p:oleObj>
                </mc:Choice>
                <mc:Fallback>
                  <p:oleObj r:id="rId15" imgW="17784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9" y="0"/>
                          <a:ext cx="202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74" name="Object 18"/>
            <p:cNvGraphicFramePr>
              <a:graphicFrameLocks noChangeAspect="1"/>
            </p:cNvGraphicFramePr>
            <p:nvPr/>
          </p:nvGraphicFramePr>
          <p:xfrm>
            <a:off x="1402" y="340"/>
            <a:ext cx="202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53" r:id="rId17" imgW="165240" imgH="266400" progId="Equation.3">
                    <p:embed/>
                  </p:oleObj>
                </mc:Choice>
                <mc:Fallback>
                  <p:oleObj r:id="rId17" imgW="16524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2" y="340"/>
                          <a:ext cx="202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5" name="Freeform 20"/>
            <p:cNvSpPr>
              <a:spLocks noChangeAspect="1"/>
            </p:cNvSpPr>
            <p:nvPr/>
          </p:nvSpPr>
          <p:spPr bwMode="auto">
            <a:xfrm>
              <a:off x="715" y="635"/>
              <a:ext cx="471" cy="737"/>
            </a:xfrm>
            <a:custGeom>
              <a:avLst/>
              <a:gdLst>
                <a:gd name="T0" fmla="*/ 0 w 545"/>
                <a:gd name="T1" fmla="*/ 250 h 852"/>
                <a:gd name="T2" fmla="*/ 120 w 545"/>
                <a:gd name="T3" fmla="*/ 55 h 852"/>
                <a:gd name="T4" fmla="*/ 330 w 545"/>
                <a:gd name="T5" fmla="*/ 25 h 852"/>
                <a:gd name="T6" fmla="*/ 495 w 545"/>
                <a:gd name="T7" fmla="*/ 205 h 852"/>
                <a:gd name="T8" fmla="*/ 490 w 545"/>
                <a:gd name="T9" fmla="*/ 745 h 852"/>
                <a:gd name="T10" fmla="*/ 165 w 545"/>
                <a:gd name="T11" fmla="*/ 850 h 8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5"/>
                <a:gd name="T19" fmla="*/ 0 h 852"/>
                <a:gd name="T20" fmla="*/ 545 w 545"/>
                <a:gd name="T21" fmla="*/ 852 h 85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5" h="852">
                  <a:moveTo>
                    <a:pt x="0" y="250"/>
                  </a:moveTo>
                  <a:cubicBezTo>
                    <a:pt x="20" y="218"/>
                    <a:pt x="65" y="92"/>
                    <a:pt x="120" y="55"/>
                  </a:cubicBezTo>
                  <a:cubicBezTo>
                    <a:pt x="175" y="18"/>
                    <a:pt x="267" y="0"/>
                    <a:pt x="330" y="25"/>
                  </a:cubicBezTo>
                  <a:cubicBezTo>
                    <a:pt x="393" y="50"/>
                    <a:pt x="468" y="85"/>
                    <a:pt x="495" y="205"/>
                  </a:cubicBezTo>
                  <a:cubicBezTo>
                    <a:pt x="522" y="325"/>
                    <a:pt x="545" y="638"/>
                    <a:pt x="490" y="745"/>
                  </a:cubicBezTo>
                  <a:cubicBezTo>
                    <a:pt x="435" y="852"/>
                    <a:pt x="233" y="828"/>
                    <a:pt x="165" y="850"/>
                  </a:cubicBezTo>
                </a:path>
              </a:pathLst>
            </a:custGeom>
            <a:noFill/>
            <a:ln w="28575" cmpd="sng">
              <a:solidFill>
                <a:srgbClr val="993300"/>
              </a:solidFill>
              <a:miter lim="800000"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19476" name="Freeform 21"/>
            <p:cNvSpPr>
              <a:spLocks noChangeAspect="1"/>
            </p:cNvSpPr>
            <p:nvPr/>
          </p:nvSpPr>
          <p:spPr bwMode="auto">
            <a:xfrm>
              <a:off x="1960" y="680"/>
              <a:ext cx="465" cy="691"/>
            </a:xfrm>
            <a:custGeom>
              <a:avLst/>
              <a:gdLst>
                <a:gd name="T0" fmla="*/ 0 w 538"/>
                <a:gd name="T1" fmla="*/ 137 h 800"/>
                <a:gd name="T2" fmla="*/ 90 w 538"/>
                <a:gd name="T3" fmla="*/ 32 h 800"/>
                <a:gd name="T4" fmla="*/ 285 w 538"/>
                <a:gd name="T5" fmla="*/ 2 h 800"/>
                <a:gd name="T6" fmla="*/ 435 w 538"/>
                <a:gd name="T7" fmla="*/ 47 h 800"/>
                <a:gd name="T8" fmla="*/ 525 w 538"/>
                <a:gd name="T9" fmla="*/ 287 h 800"/>
                <a:gd name="T10" fmla="*/ 510 w 538"/>
                <a:gd name="T11" fmla="*/ 647 h 800"/>
                <a:gd name="T12" fmla="*/ 405 w 538"/>
                <a:gd name="T13" fmla="*/ 752 h 800"/>
                <a:gd name="T14" fmla="*/ 240 w 538"/>
                <a:gd name="T15" fmla="*/ 797 h 800"/>
                <a:gd name="T16" fmla="*/ 105 w 538"/>
                <a:gd name="T17" fmla="*/ 737 h 800"/>
                <a:gd name="T18" fmla="*/ 0 w 538"/>
                <a:gd name="T19" fmla="*/ 617 h 8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8"/>
                <a:gd name="T31" fmla="*/ 0 h 800"/>
                <a:gd name="T32" fmla="*/ 538 w 538"/>
                <a:gd name="T33" fmla="*/ 800 h 8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8" h="800">
                  <a:moveTo>
                    <a:pt x="0" y="137"/>
                  </a:moveTo>
                  <a:cubicBezTo>
                    <a:pt x="15" y="119"/>
                    <a:pt x="42" y="55"/>
                    <a:pt x="90" y="32"/>
                  </a:cubicBezTo>
                  <a:cubicBezTo>
                    <a:pt x="138" y="9"/>
                    <a:pt x="228" y="0"/>
                    <a:pt x="285" y="2"/>
                  </a:cubicBezTo>
                  <a:cubicBezTo>
                    <a:pt x="342" y="4"/>
                    <a:pt x="395" y="0"/>
                    <a:pt x="435" y="47"/>
                  </a:cubicBezTo>
                  <a:cubicBezTo>
                    <a:pt x="475" y="94"/>
                    <a:pt x="512" y="187"/>
                    <a:pt x="525" y="287"/>
                  </a:cubicBezTo>
                  <a:cubicBezTo>
                    <a:pt x="538" y="387"/>
                    <a:pt x="530" y="570"/>
                    <a:pt x="510" y="647"/>
                  </a:cubicBezTo>
                  <a:cubicBezTo>
                    <a:pt x="490" y="724"/>
                    <a:pt x="450" y="727"/>
                    <a:pt x="405" y="752"/>
                  </a:cubicBezTo>
                  <a:cubicBezTo>
                    <a:pt x="360" y="777"/>
                    <a:pt x="290" y="800"/>
                    <a:pt x="240" y="797"/>
                  </a:cubicBezTo>
                  <a:cubicBezTo>
                    <a:pt x="190" y="794"/>
                    <a:pt x="145" y="767"/>
                    <a:pt x="105" y="737"/>
                  </a:cubicBezTo>
                  <a:cubicBezTo>
                    <a:pt x="65" y="707"/>
                    <a:pt x="22" y="642"/>
                    <a:pt x="0" y="617"/>
                  </a:cubicBezTo>
                </a:path>
              </a:pathLst>
            </a:custGeom>
            <a:noFill/>
            <a:ln w="28575" cmpd="sng">
              <a:solidFill>
                <a:srgbClr val="993300"/>
              </a:solidFill>
              <a:miter lim="800000"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19477" name="Rectangle 22"/>
            <p:cNvSpPr>
              <a:spLocks noChangeAspect="1" noChangeArrowheads="1"/>
            </p:cNvSpPr>
            <p:nvPr/>
          </p:nvSpPr>
          <p:spPr bwMode="auto">
            <a:xfrm rot="5400000">
              <a:off x="315" y="674"/>
              <a:ext cx="311" cy="103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19478" name="Rectangle 23"/>
            <p:cNvSpPr>
              <a:spLocks noChangeAspect="1" noChangeArrowheads="1"/>
            </p:cNvSpPr>
            <p:nvPr/>
          </p:nvSpPr>
          <p:spPr bwMode="auto">
            <a:xfrm rot="5400000">
              <a:off x="1495" y="753"/>
              <a:ext cx="311" cy="104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19479" name="Rectangle 24"/>
            <p:cNvSpPr>
              <a:spLocks noChangeAspect="1" noChangeArrowheads="1"/>
            </p:cNvSpPr>
            <p:nvPr/>
          </p:nvSpPr>
          <p:spPr bwMode="auto">
            <a:xfrm rot="5400000">
              <a:off x="2675" y="935"/>
              <a:ext cx="311" cy="104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19480" name="Rectangle 25"/>
            <p:cNvSpPr>
              <a:spLocks noChangeAspect="1" noChangeArrowheads="1"/>
            </p:cNvSpPr>
            <p:nvPr/>
          </p:nvSpPr>
          <p:spPr bwMode="auto">
            <a:xfrm rot="10800000">
              <a:off x="1980" y="262"/>
              <a:ext cx="312" cy="104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19481" name="Object 25"/>
            <p:cNvGraphicFramePr>
              <a:graphicFrameLocks noChangeAspect="1"/>
            </p:cNvGraphicFramePr>
            <p:nvPr/>
          </p:nvGraphicFramePr>
          <p:xfrm>
            <a:off x="1225" y="693"/>
            <a:ext cx="374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54" r:id="rId19" imgW="368640" imgH="203040" progId="Equation.3">
                    <p:embed/>
                  </p:oleObj>
                </mc:Choice>
                <mc:Fallback>
                  <p:oleObj r:id="rId19" imgW="3686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5" y="693"/>
                          <a:ext cx="374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82" name="Object 26"/>
            <p:cNvGraphicFramePr>
              <a:graphicFrameLocks noChangeAspect="1"/>
            </p:cNvGraphicFramePr>
            <p:nvPr/>
          </p:nvGraphicFramePr>
          <p:xfrm>
            <a:off x="1180" y="1224"/>
            <a:ext cx="374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55" r:id="rId21" imgW="368640" imgH="203040" progId="Equation.3">
                    <p:embed/>
                  </p:oleObj>
                </mc:Choice>
                <mc:Fallback>
                  <p:oleObj r:id="rId21" imgW="3686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0" y="1224"/>
                          <a:ext cx="374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83" name="Object 27"/>
            <p:cNvGraphicFramePr>
              <a:graphicFrameLocks noChangeAspect="1"/>
            </p:cNvGraphicFramePr>
            <p:nvPr/>
          </p:nvGraphicFramePr>
          <p:xfrm>
            <a:off x="787" y="980"/>
            <a:ext cx="242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56" r:id="rId23" imgW="203400" imgH="266400" progId="Equation.3">
                    <p:embed/>
                  </p:oleObj>
                </mc:Choice>
                <mc:Fallback>
                  <p:oleObj r:id="rId23" imgW="20340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7" y="980"/>
                          <a:ext cx="242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84" name="Object 28"/>
            <p:cNvGraphicFramePr>
              <a:graphicFrameLocks noChangeAspect="1"/>
            </p:cNvGraphicFramePr>
            <p:nvPr/>
          </p:nvGraphicFramePr>
          <p:xfrm>
            <a:off x="2475" y="882"/>
            <a:ext cx="294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57" r:id="rId25" imgW="279720" imgH="177480" progId="Equation.3">
                    <p:embed/>
                  </p:oleObj>
                </mc:Choice>
                <mc:Fallback>
                  <p:oleObj r:id="rId25" imgW="279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5" y="882"/>
                          <a:ext cx="294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85" name="Object 29"/>
            <p:cNvGraphicFramePr>
              <a:graphicFrameLocks noChangeAspect="1"/>
            </p:cNvGraphicFramePr>
            <p:nvPr/>
          </p:nvGraphicFramePr>
          <p:xfrm>
            <a:off x="2029" y="953"/>
            <a:ext cx="257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58" r:id="rId27" imgW="216000" imgH="266400" progId="Equation.3">
                    <p:embed/>
                  </p:oleObj>
                </mc:Choice>
                <mc:Fallback>
                  <p:oleObj r:id="rId27" imgW="21600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9" y="953"/>
                          <a:ext cx="257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486" name="Object 30"/>
          <p:cNvGraphicFramePr>
            <a:graphicFrameLocks noChangeAspect="1"/>
          </p:cNvGraphicFramePr>
          <p:nvPr/>
        </p:nvGraphicFramePr>
        <p:xfrm>
          <a:off x="1041400" y="4083050"/>
          <a:ext cx="3040063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59" r:id="rId29" imgW="39624317" imgH="5486717" progId="Equation.3">
                  <p:embed/>
                </p:oleObj>
              </mc:Choice>
              <mc:Fallback>
                <p:oleObj r:id="rId29" imgW="39624317" imgH="54867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1400" y="4083050"/>
                        <a:ext cx="3040063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7" name="Rectangle 34"/>
          <p:cNvSpPr>
            <a:spLocks noChangeArrowheads="1"/>
          </p:cNvSpPr>
          <p:nvPr/>
        </p:nvSpPr>
        <p:spPr bwMode="auto">
          <a:xfrm>
            <a:off x="5181600" y="4140200"/>
            <a:ext cx="2557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sym typeface="Times New Roman" pitchFamily="18" charset="0"/>
              </a:rPr>
              <a:t>联立求解，可得</a:t>
            </a:r>
            <a:r>
              <a:rPr lang="zh-CN" altLang="en-US" sz="2400" b="1">
                <a:solidFill>
                  <a:srgbClr val="000000"/>
                </a:solidFill>
                <a:sym typeface="Arial" pitchFamily="34" charset="0"/>
              </a:rPr>
              <a:t>   </a:t>
            </a:r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19488" name="Group 35"/>
          <p:cNvGrpSpPr>
            <a:grpSpLocks noChangeAspect="1"/>
          </p:cNvGrpSpPr>
          <p:nvPr/>
        </p:nvGrpSpPr>
        <p:grpSpPr bwMode="auto">
          <a:xfrm>
            <a:off x="5267325" y="4911725"/>
            <a:ext cx="2192338" cy="469900"/>
            <a:chOff x="0" y="0"/>
            <a:chExt cx="1381" cy="296"/>
          </a:xfrm>
        </p:grpSpPr>
        <p:graphicFrame>
          <p:nvGraphicFramePr>
            <p:cNvPr id="19489" name="Object 33"/>
            <p:cNvGraphicFramePr>
              <a:graphicFrameLocks noChangeAspect="1"/>
            </p:cNvGraphicFramePr>
            <p:nvPr/>
          </p:nvGraphicFramePr>
          <p:xfrm>
            <a:off x="0" y="9"/>
            <a:ext cx="627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60" r:id="rId31" imgW="635400" imgH="266400" progId="Equation.3">
                    <p:embed/>
                  </p:oleObj>
                </mc:Choice>
                <mc:Fallback>
                  <p:oleObj r:id="rId31" imgW="63540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9"/>
                          <a:ext cx="627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90" name="Object 34"/>
            <p:cNvGraphicFramePr>
              <a:graphicFrameLocks noChangeAspect="1"/>
            </p:cNvGraphicFramePr>
            <p:nvPr/>
          </p:nvGraphicFramePr>
          <p:xfrm>
            <a:off x="738" y="0"/>
            <a:ext cx="643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61" r:id="rId33" imgW="660600" imgH="266400" progId="Equation.3">
                    <p:embed/>
                  </p:oleObj>
                </mc:Choice>
                <mc:Fallback>
                  <p:oleObj r:id="rId33" imgW="66060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8" y="0"/>
                          <a:ext cx="643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491" name="Group 38"/>
          <p:cNvGrpSpPr>
            <a:grpSpLocks/>
          </p:cNvGrpSpPr>
          <p:nvPr/>
        </p:nvGrpSpPr>
        <p:grpSpPr bwMode="auto">
          <a:xfrm>
            <a:off x="746125" y="5537200"/>
            <a:ext cx="7677150" cy="517525"/>
            <a:chOff x="0" y="0"/>
            <a:chExt cx="4836" cy="326"/>
          </a:xfrm>
        </p:grpSpPr>
        <p:graphicFrame>
          <p:nvGraphicFramePr>
            <p:cNvPr id="19492" name="Object 36"/>
            <p:cNvGraphicFramePr>
              <a:graphicFrameLocks noChangeAspect="1"/>
            </p:cNvGraphicFramePr>
            <p:nvPr/>
          </p:nvGraphicFramePr>
          <p:xfrm>
            <a:off x="1774" y="61"/>
            <a:ext cx="860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62" r:id="rId35" imgW="991080" imgH="266400" progId="Equation.3">
                    <p:embed/>
                  </p:oleObj>
                </mc:Choice>
                <mc:Fallback>
                  <p:oleObj r:id="rId35" imgW="99108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4" y="61"/>
                          <a:ext cx="860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93" name="Object 37"/>
            <p:cNvGraphicFramePr>
              <a:graphicFrameLocks noChangeAspect="1"/>
            </p:cNvGraphicFramePr>
            <p:nvPr/>
          </p:nvGraphicFramePr>
          <p:xfrm>
            <a:off x="3636" y="49"/>
            <a:ext cx="1200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63" r:id="rId37" imgW="1283400" imgH="266400" progId="Equation.3">
                    <p:embed/>
                  </p:oleObj>
                </mc:Choice>
                <mc:Fallback>
                  <p:oleObj r:id="rId37" imgW="128340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6" y="49"/>
                          <a:ext cx="1200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94" name="Rectangle 41"/>
            <p:cNvSpPr>
              <a:spLocks noChangeArrowheads="1"/>
            </p:cNvSpPr>
            <p:nvPr/>
          </p:nvSpPr>
          <p:spPr bwMode="auto">
            <a:xfrm>
              <a:off x="0" y="0"/>
              <a:ext cx="18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sz="2400" b="1">
                  <a:solidFill>
                    <a:srgbClr val="000000"/>
                  </a:solidFill>
                  <a:sym typeface="Times New Roman" pitchFamily="18" charset="0"/>
                </a:rPr>
                <a:t>所以，支路电流为：</a:t>
              </a:r>
              <a:endParaRPr lang="zh-CN" altLang="en-US" sz="2400" b="1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19495" name="Object 39"/>
            <p:cNvGraphicFramePr>
              <a:graphicFrameLocks noChangeAspect="1"/>
            </p:cNvGraphicFramePr>
            <p:nvPr/>
          </p:nvGraphicFramePr>
          <p:xfrm>
            <a:off x="2678" y="51"/>
            <a:ext cx="901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64" r:id="rId39" imgW="1041840" imgH="266400" progId="Equation.3">
                    <p:embed/>
                  </p:oleObj>
                </mc:Choice>
                <mc:Fallback>
                  <p:oleObj r:id="rId39" imgW="104184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8" y="51"/>
                          <a:ext cx="901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496" name="Object 40"/>
          <p:cNvGraphicFramePr>
            <a:graphicFrameLocks noChangeAspect="1"/>
          </p:cNvGraphicFramePr>
          <p:nvPr/>
        </p:nvGraphicFramePr>
        <p:xfrm>
          <a:off x="958850" y="4670425"/>
          <a:ext cx="35131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65" r:id="rId41" imgW="41453117" imgH="5486717" progId="Equation.3">
                  <p:embed/>
                </p:oleObj>
              </mc:Choice>
              <mc:Fallback>
                <p:oleObj r:id="rId41" imgW="41453117" imgH="54867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4670425"/>
                        <a:ext cx="351313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407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87" grpId="0" bldLvl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2"/>
          <p:cNvSpPr>
            <a:spLocks noChangeArrowheads="1"/>
          </p:cNvSpPr>
          <p:nvPr/>
        </p:nvSpPr>
        <p:spPr bwMode="auto">
          <a:xfrm>
            <a:off x="266700" y="4229100"/>
            <a:ext cx="2971800" cy="1809750"/>
          </a:xfrm>
          <a:prstGeom prst="wedgeRoundRectCallout">
            <a:avLst>
              <a:gd name="adj1" fmla="val 87602"/>
              <a:gd name="adj2" fmla="val -8773"/>
              <a:gd name="adj3" fmla="val 16667"/>
            </a:avLst>
          </a:prstGeom>
          <a:gradFill rotWithShape="0">
            <a:gsLst>
              <a:gs pos="0">
                <a:srgbClr val="76002F"/>
              </a:gs>
              <a:gs pos="100000">
                <a:srgbClr val="FF0066"/>
              </a:gs>
            </a:gsLst>
            <a:lin ang="18900000" scaled="1"/>
          </a:gradFill>
          <a:ln w="28575" cap="sq" cmpd="sng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FFFF99"/>
                </a:solidFill>
                <a:sym typeface="Arial" pitchFamily="34" charset="0"/>
              </a:rPr>
              <a:t>由于理想电流源</a:t>
            </a:r>
            <a:endParaRPr lang="en-US" altLang="en-US" sz="2400" b="1">
              <a:solidFill>
                <a:srgbClr val="FFFF99"/>
              </a:solidFill>
              <a:sym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FFFF99"/>
                </a:solidFill>
                <a:sym typeface="Arial" pitchFamily="34" charset="0"/>
              </a:rPr>
              <a:t>的端电压不确定，</a:t>
            </a:r>
            <a:endParaRPr lang="en-US" altLang="en-US" sz="2400" b="1">
              <a:solidFill>
                <a:srgbClr val="FFFF99"/>
              </a:solidFill>
              <a:sym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FFFF99"/>
                </a:solidFill>
                <a:sym typeface="Symbol" pitchFamily="18" charset="2"/>
              </a:rPr>
              <a:t>故网孔的</a:t>
            </a:r>
            <a:r>
              <a:rPr lang="en-US" altLang="en-US" sz="2400" b="1">
                <a:solidFill>
                  <a:srgbClr val="FFFF99"/>
                </a:solidFill>
                <a:sym typeface="Symbol" pitchFamily="18" charset="2"/>
              </a:rPr>
              <a:t>KVL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FFFF99"/>
                </a:solidFill>
                <a:sym typeface="Symbol" pitchFamily="18" charset="2"/>
              </a:rPr>
              <a:t>无法列出。</a:t>
            </a:r>
            <a:endParaRPr lang="zh-CN" altLang="en-US" sz="2400" b="1">
              <a:solidFill>
                <a:srgbClr val="FFFF99"/>
              </a:solidFill>
              <a:sym typeface="Arial" pitchFamily="34" charset="0"/>
            </a:endParaRP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933450" y="1543050"/>
            <a:ext cx="73533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CN" altLang="en-US" sz="2400">
                <a:solidFill>
                  <a:srgbClr val="7030A0"/>
                </a:solidFill>
                <a:sym typeface="Arial" pitchFamily="34" charset="0"/>
              </a:rPr>
              <a:t>含有非理想电流源：</a:t>
            </a:r>
            <a:endParaRPr lang="en-US" altLang="en-US" sz="2400">
              <a:solidFill>
                <a:srgbClr val="7030A0"/>
              </a:solidFill>
              <a:sym typeface="Arial" pitchFamily="34" charset="0"/>
            </a:endParaRPr>
          </a:p>
          <a:p>
            <a:pPr lvl="1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Font typeface="Wingdings" pitchFamily="2" charset="2"/>
              <a:buNone/>
            </a:pPr>
            <a:r>
              <a:rPr lang="zh-CN" altLang="en-US" sz="2800">
                <a:solidFill>
                  <a:srgbClr val="7030A0"/>
                </a:solidFill>
                <a:sym typeface="Arial" pitchFamily="34" charset="0"/>
              </a:rPr>
              <a:t>可进行电源变换化成非理想电压源。</a:t>
            </a:r>
            <a:endParaRPr lang="en-US" altLang="en-US" sz="2800">
              <a:solidFill>
                <a:srgbClr val="7030A0"/>
              </a:solidFill>
              <a:sym typeface="Arial" pitchFamily="34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CN" altLang="en-US" sz="2400">
                <a:solidFill>
                  <a:srgbClr val="7030A0"/>
                </a:solidFill>
                <a:sym typeface="Arial" pitchFamily="34" charset="0"/>
              </a:rPr>
              <a:t>含有理想电流源：</a:t>
            </a:r>
            <a:endParaRPr lang="en-US" altLang="en-US" sz="2400">
              <a:solidFill>
                <a:srgbClr val="7030A0"/>
              </a:solidFill>
              <a:sym typeface="Arial" pitchFamily="34" charset="0"/>
            </a:endParaRPr>
          </a:p>
          <a:p>
            <a:pPr lvl="1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Font typeface="Wingdings" pitchFamily="2" charset="2"/>
              <a:buNone/>
            </a:pPr>
            <a:r>
              <a:rPr lang="zh-CN" altLang="en-US" sz="2800">
                <a:solidFill>
                  <a:srgbClr val="7030A0"/>
                </a:solidFill>
                <a:sym typeface="Arial" pitchFamily="34" charset="0"/>
              </a:rPr>
              <a:t>不能化为电压源，上述列网孔方程的方法失效。必须寻找另外的解决方法。</a:t>
            </a:r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20484" name="Group 5"/>
          <p:cNvGrpSpPr>
            <a:grpSpLocks/>
          </p:cNvGrpSpPr>
          <p:nvPr/>
        </p:nvGrpSpPr>
        <p:grpSpPr bwMode="auto">
          <a:xfrm>
            <a:off x="3505200" y="4119563"/>
            <a:ext cx="4152900" cy="1901825"/>
            <a:chOff x="0" y="0"/>
            <a:chExt cx="2616" cy="1198"/>
          </a:xfrm>
        </p:grpSpPr>
        <p:sp>
          <p:nvSpPr>
            <p:cNvPr id="20485" name="Rectangle 6"/>
            <p:cNvSpPr>
              <a:spLocks noChangeArrowheads="1"/>
            </p:cNvSpPr>
            <p:nvPr/>
          </p:nvSpPr>
          <p:spPr bwMode="auto">
            <a:xfrm>
              <a:off x="262" y="219"/>
              <a:ext cx="685" cy="979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0486" name="Rectangle 7"/>
            <p:cNvSpPr>
              <a:spLocks noChangeArrowheads="1"/>
            </p:cNvSpPr>
            <p:nvPr/>
          </p:nvSpPr>
          <p:spPr bwMode="auto">
            <a:xfrm>
              <a:off x="1688" y="215"/>
              <a:ext cx="656" cy="978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0487" name="Line 8"/>
            <p:cNvSpPr>
              <a:spLocks noChangeShapeType="1"/>
            </p:cNvSpPr>
            <p:nvPr/>
          </p:nvSpPr>
          <p:spPr bwMode="auto">
            <a:xfrm>
              <a:off x="947" y="219"/>
              <a:ext cx="741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0488" name="Line 9"/>
            <p:cNvSpPr>
              <a:spLocks noChangeShapeType="1"/>
            </p:cNvSpPr>
            <p:nvPr/>
          </p:nvSpPr>
          <p:spPr bwMode="auto">
            <a:xfrm>
              <a:off x="947" y="1193"/>
              <a:ext cx="750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0489" name="Rectangle 10"/>
            <p:cNvSpPr>
              <a:spLocks noChangeArrowheads="1"/>
            </p:cNvSpPr>
            <p:nvPr/>
          </p:nvSpPr>
          <p:spPr bwMode="auto">
            <a:xfrm>
              <a:off x="234" y="431"/>
              <a:ext cx="52" cy="171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0490" name="Rectangle 11"/>
            <p:cNvSpPr>
              <a:spLocks noChangeArrowheads="1"/>
            </p:cNvSpPr>
            <p:nvPr/>
          </p:nvSpPr>
          <p:spPr bwMode="auto">
            <a:xfrm>
              <a:off x="1660" y="661"/>
              <a:ext cx="51" cy="170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0491" name="Rectangle 12"/>
            <p:cNvSpPr>
              <a:spLocks noChangeArrowheads="1"/>
            </p:cNvSpPr>
            <p:nvPr/>
          </p:nvSpPr>
          <p:spPr bwMode="auto">
            <a:xfrm>
              <a:off x="2321" y="421"/>
              <a:ext cx="51" cy="170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0492" name="Rectangle 13"/>
            <p:cNvSpPr>
              <a:spLocks noChangeArrowheads="1"/>
            </p:cNvSpPr>
            <p:nvPr/>
          </p:nvSpPr>
          <p:spPr bwMode="auto">
            <a:xfrm rot="5400000">
              <a:off x="1219" y="143"/>
              <a:ext cx="60" cy="146"/>
            </a:xfrm>
            <a:prstGeom prst="rect">
              <a:avLst/>
            </a:prstGeom>
            <a:solidFill>
              <a:schemeClr val="accent2"/>
            </a:solidFill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0493" name="Oval 14"/>
            <p:cNvSpPr>
              <a:spLocks noChangeArrowheads="1"/>
            </p:cNvSpPr>
            <p:nvPr/>
          </p:nvSpPr>
          <p:spPr bwMode="auto">
            <a:xfrm>
              <a:off x="188" y="799"/>
              <a:ext cx="149" cy="175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0494" name="Oval 15"/>
            <p:cNvSpPr>
              <a:spLocks noChangeArrowheads="1"/>
            </p:cNvSpPr>
            <p:nvPr/>
          </p:nvSpPr>
          <p:spPr bwMode="auto">
            <a:xfrm>
              <a:off x="2269" y="788"/>
              <a:ext cx="150" cy="175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0495" name="Line 16"/>
            <p:cNvSpPr>
              <a:spLocks noChangeShapeType="1"/>
            </p:cNvSpPr>
            <p:nvPr/>
          </p:nvSpPr>
          <p:spPr bwMode="auto">
            <a:xfrm>
              <a:off x="262" y="777"/>
              <a:ext cx="1" cy="23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0496" name="Line 17"/>
            <p:cNvSpPr>
              <a:spLocks noChangeShapeType="1"/>
            </p:cNvSpPr>
            <p:nvPr/>
          </p:nvSpPr>
          <p:spPr bwMode="auto">
            <a:xfrm>
              <a:off x="2344" y="788"/>
              <a:ext cx="1" cy="23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0497" name="Object 17"/>
            <p:cNvGraphicFramePr>
              <a:graphicFrameLocks noChangeAspect="1"/>
            </p:cNvGraphicFramePr>
            <p:nvPr/>
          </p:nvGraphicFramePr>
          <p:xfrm>
            <a:off x="37" y="405"/>
            <a:ext cx="188" cy="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90" r:id="rId3" imgW="203400" imgH="253800" progId="Equation.3">
                    <p:embed/>
                  </p:oleObj>
                </mc:Choice>
                <mc:Fallback>
                  <p:oleObj r:id="rId3" imgW="2034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" y="405"/>
                          <a:ext cx="188" cy="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8" name="Object 18"/>
            <p:cNvGraphicFramePr>
              <a:graphicFrameLocks noChangeAspect="1"/>
            </p:cNvGraphicFramePr>
            <p:nvPr/>
          </p:nvGraphicFramePr>
          <p:xfrm>
            <a:off x="1143" y="0"/>
            <a:ext cx="189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91" r:id="rId5" imgW="216000" imgH="266400" progId="Equation.3">
                    <p:embed/>
                  </p:oleObj>
                </mc:Choice>
                <mc:Fallback>
                  <p:oleObj r:id="rId5" imgW="21600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" y="0"/>
                          <a:ext cx="189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9" name="Object 19"/>
            <p:cNvGraphicFramePr>
              <a:graphicFrameLocks noChangeAspect="1"/>
            </p:cNvGraphicFramePr>
            <p:nvPr/>
          </p:nvGraphicFramePr>
          <p:xfrm>
            <a:off x="1725" y="668"/>
            <a:ext cx="189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92" r:id="rId7" imgW="216000" imgH="253800" progId="Equation.3">
                    <p:embed/>
                  </p:oleObj>
                </mc:Choice>
                <mc:Fallback>
                  <p:oleObj r:id="rId7" imgW="2160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5" y="668"/>
                          <a:ext cx="189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00" name="Object 20"/>
            <p:cNvGraphicFramePr>
              <a:graphicFrameLocks noChangeAspect="1"/>
            </p:cNvGraphicFramePr>
            <p:nvPr/>
          </p:nvGraphicFramePr>
          <p:xfrm>
            <a:off x="2382" y="427"/>
            <a:ext cx="172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93" r:id="rId9" imgW="216000" imgH="266400" progId="Equation.3">
                    <p:embed/>
                  </p:oleObj>
                </mc:Choice>
                <mc:Fallback>
                  <p:oleObj r:id="rId9" imgW="21600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" y="427"/>
                          <a:ext cx="172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01" name="Object 21"/>
            <p:cNvGraphicFramePr>
              <a:graphicFrameLocks noChangeAspect="1"/>
            </p:cNvGraphicFramePr>
            <p:nvPr/>
          </p:nvGraphicFramePr>
          <p:xfrm>
            <a:off x="150" y="701"/>
            <a:ext cx="103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94" r:id="rId11" imgW="152640" imgH="723240" progId="Equation.3">
                    <p:embed/>
                  </p:oleObj>
                </mc:Choice>
                <mc:Fallback>
                  <p:oleObj r:id="rId11" imgW="152640" imgH="723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" y="701"/>
                          <a:ext cx="103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02" name="Object 22"/>
            <p:cNvGraphicFramePr>
              <a:graphicFrameLocks noChangeAspect="1"/>
            </p:cNvGraphicFramePr>
            <p:nvPr/>
          </p:nvGraphicFramePr>
          <p:xfrm>
            <a:off x="2363" y="690"/>
            <a:ext cx="103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95" r:id="rId13" imgW="152640" imgH="723240" progId="Equation.3">
                    <p:embed/>
                  </p:oleObj>
                </mc:Choice>
                <mc:Fallback>
                  <p:oleObj r:id="rId13" imgW="152640" imgH="723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63" y="690"/>
                          <a:ext cx="103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03" name="Object 23"/>
            <p:cNvGraphicFramePr>
              <a:graphicFrameLocks noChangeAspect="1"/>
            </p:cNvGraphicFramePr>
            <p:nvPr/>
          </p:nvGraphicFramePr>
          <p:xfrm>
            <a:off x="0" y="788"/>
            <a:ext cx="178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96" r:id="rId15" imgW="266760" imgH="266400" progId="Equation.3">
                    <p:embed/>
                  </p:oleObj>
                </mc:Choice>
                <mc:Fallback>
                  <p:oleObj r:id="rId15" imgW="26676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788"/>
                          <a:ext cx="178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04" name="Object 24"/>
            <p:cNvGraphicFramePr>
              <a:graphicFrameLocks noChangeAspect="1"/>
            </p:cNvGraphicFramePr>
            <p:nvPr/>
          </p:nvGraphicFramePr>
          <p:xfrm>
            <a:off x="2428" y="799"/>
            <a:ext cx="188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97" r:id="rId17" imgW="279720" imgH="266400" progId="Equation.3">
                    <p:embed/>
                  </p:oleObj>
                </mc:Choice>
                <mc:Fallback>
                  <p:oleObj r:id="rId17" imgW="27972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8" y="799"/>
                          <a:ext cx="188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05" name="Line 26"/>
            <p:cNvSpPr>
              <a:spLocks noChangeShapeType="1"/>
            </p:cNvSpPr>
            <p:nvPr/>
          </p:nvSpPr>
          <p:spPr bwMode="auto">
            <a:xfrm>
              <a:off x="572" y="219"/>
              <a:ext cx="84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0506" name="Line 27"/>
            <p:cNvSpPr>
              <a:spLocks noChangeShapeType="1"/>
            </p:cNvSpPr>
            <p:nvPr/>
          </p:nvSpPr>
          <p:spPr bwMode="auto">
            <a:xfrm>
              <a:off x="1444" y="217"/>
              <a:ext cx="85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0507" name="Line 28"/>
            <p:cNvSpPr>
              <a:spLocks noChangeShapeType="1"/>
            </p:cNvSpPr>
            <p:nvPr/>
          </p:nvSpPr>
          <p:spPr bwMode="auto">
            <a:xfrm>
              <a:off x="1950" y="217"/>
              <a:ext cx="85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0508" name="Line 29"/>
            <p:cNvSpPr>
              <a:spLocks noChangeShapeType="1"/>
            </p:cNvSpPr>
            <p:nvPr/>
          </p:nvSpPr>
          <p:spPr bwMode="auto">
            <a:xfrm rot="16200000" flipV="1">
              <a:off x="898" y="464"/>
              <a:ext cx="98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0509" name="Line 30"/>
            <p:cNvSpPr>
              <a:spLocks noChangeShapeType="1"/>
            </p:cNvSpPr>
            <p:nvPr/>
          </p:nvSpPr>
          <p:spPr bwMode="auto">
            <a:xfrm rot="5400000">
              <a:off x="1635" y="441"/>
              <a:ext cx="99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0510" name="Object 30"/>
            <p:cNvGraphicFramePr>
              <a:graphicFrameLocks noChangeAspect="1"/>
            </p:cNvGraphicFramePr>
            <p:nvPr/>
          </p:nvGraphicFramePr>
          <p:xfrm>
            <a:off x="572" y="11"/>
            <a:ext cx="112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98" r:id="rId19" imgW="152640" imgH="253800" progId="Equation.3">
                    <p:embed/>
                  </p:oleObj>
                </mc:Choice>
                <mc:Fallback>
                  <p:oleObj r:id="rId19" imgW="15264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2" y="11"/>
                          <a:ext cx="112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1" name="Object 31"/>
            <p:cNvGraphicFramePr>
              <a:graphicFrameLocks noChangeAspect="1"/>
            </p:cNvGraphicFramePr>
            <p:nvPr/>
          </p:nvGraphicFramePr>
          <p:xfrm>
            <a:off x="797" y="383"/>
            <a:ext cx="122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99" r:id="rId21" imgW="177840" imgH="253800" progId="Equation.3">
                    <p:embed/>
                  </p:oleObj>
                </mc:Choice>
                <mc:Fallback>
                  <p:oleObj r:id="rId21" imgW="17784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7" y="383"/>
                          <a:ext cx="122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2" name="Object 32"/>
            <p:cNvGraphicFramePr>
              <a:graphicFrameLocks noChangeAspect="1"/>
            </p:cNvGraphicFramePr>
            <p:nvPr/>
          </p:nvGraphicFramePr>
          <p:xfrm>
            <a:off x="1426" y="11"/>
            <a:ext cx="121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900" r:id="rId23" imgW="165240" imgH="266400" progId="Equation.3">
                    <p:embed/>
                  </p:oleObj>
                </mc:Choice>
                <mc:Fallback>
                  <p:oleObj r:id="rId23" imgW="16524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6" y="11"/>
                          <a:ext cx="121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3" name="Object 33"/>
            <p:cNvGraphicFramePr>
              <a:graphicFrameLocks noChangeAspect="1"/>
            </p:cNvGraphicFramePr>
            <p:nvPr/>
          </p:nvGraphicFramePr>
          <p:xfrm>
            <a:off x="1725" y="361"/>
            <a:ext cx="122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901" r:id="rId25" imgW="177840" imgH="253800" progId="Equation.3">
                    <p:embed/>
                  </p:oleObj>
                </mc:Choice>
                <mc:Fallback>
                  <p:oleObj r:id="rId25" imgW="17784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5" y="361"/>
                          <a:ext cx="122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4" name="Object 34"/>
            <p:cNvGraphicFramePr>
              <a:graphicFrameLocks noChangeAspect="1"/>
            </p:cNvGraphicFramePr>
            <p:nvPr/>
          </p:nvGraphicFramePr>
          <p:xfrm>
            <a:off x="1950" y="22"/>
            <a:ext cx="122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902" r:id="rId27" imgW="165240" imgH="266400" progId="Equation.3">
                    <p:embed/>
                  </p:oleObj>
                </mc:Choice>
                <mc:Fallback>
                  <p:oleObj r:id="rId27" imgW="16524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0" y="22"/>
                          <a:ext cx="122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15" name="Freeform 36"/>
            <p:cNvSpPr>
              <a:spLocks/>
            </p:cNvSpPr>
            <p:nvPr/>
          </p:nvSpPr>
          <p:spPr bwMode="auto">
            <a:xfrm>
              <a:off x="421" y="375"/>
              <a:ext cx="323" cy="655"/>
            </a:xfrm>
            <a:custGeom>
              <a:avLst/>
              <a:gdLst>
                <a:gd name="T0" fmla="*/ 0 w 687"/>
                <a:gd name="T1" fmla="*/ 316 h 1413"/>
                <a:gd name="T2" fmla="*/ 80 w 687"/>
                <a:gd name="T3" fmla="*/ 116 h 1413"/>
                <a:gd name="T4" fmla="*/ 420 w 687"/>
                <a:gd name="T5" fmla="*/ 36 h 1413"/>
                <a:gd name="T6" fmla="*/ 620 w 687"/>
                <a:gd name="T7" fmla="*/ 196 h 1413"/>
                <a:gd name="T8" fmla="*/ 620 w 687"/>
                <a:gd name="T9" fmla="*/ 1216 h 1413"/>
                <a:gd name="T10" fmla="*/ 220 w 687"/>
                <a:gd name="T11" fmla="*/ 1376 h 14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7"/>
                <a:gd name="T19" fmla="*/ 0 h 1413"/>
                <a:gd name="T20" fmla="*/ 687 w 687"/>
                <a:gd name="T21" fmla="*/ 1413 h 14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7" h="1413">
                  <a:moveTo>
                    <a:pt x="0" y="316"/>
                  </a:moveTo>
                  <a:cubicBezTo>
                    <a:pt x="5" y="239"/>
                    <a:pt x="10" y="163"/>
                    <a:pt x="80" y="116"/>
                  </a:cubicBezTo>
                  <a:cubicBezTo>
                    <a:pt x="150" y="69"/>
                    <a:pt x="330" y="23"/>
                    <a:pt x="420" y="36"/>
                  </a:cubicBezTo>
                  <a:cubicBezTo>
                    <a:pt x="510" y="49"/>
                    <a:pt x="587" y="0"/>
                    <a:pt x="620" y="196"/>
                  </a:cubicBezTo>
                  <a:cubicBezTo>
                    <a:pt x="653" y="392"/>
                    <a:pt x="687" y="1019"/>
                    <a:pt x="620" y="1216"/>
                  </a:cubicBezTo>
                  <a:cubicBezTo>
                    <a:pt x="553" y="1413"/>
                    <a:pt x="386" y="1394"/>
                    <a:pt x="220" y="1376"/>
                  </a:cubicBezTo>
                </a:path>
              </a:pathLst>
            </a:custGeom>
            <a:noFill/>
            <a:ln w="28575" cmpd="sng">
              <a:solidFill>
                <a:srgbClr val="0000CC"/>
              </a:solidFill>
              <a:miter lim="800000"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0516" name="Freeform 37"/>
            <p:cNvSpPr>
              <a:spLocks/>
            </p:cNvSpPr>
            <p:nvPr/>
          </p:nvSpPr>
          <p:spPr bwMode="auto">
            <a:xfrm>
              <a:off x="1162" y="373"/>
              <a:ext cx="395" cy="674"/>
            </a:xfrm>
            <a:custGeom>
              <a:avLst/>
              <a:gdLst>
                <a:gd name="T0" fmla="*/ 40 w 637"/>
                <a:gd name="T1" fmla="*/ 187 h 1077"/>
                <a:gd name="T2" fmla="*/ 120 w 637"/>
                <a:gd name="T3" fmla="*/ 47 h 1077"/>
                <a:gd name="T4" fmla="*/ 380 w 637"/>
                <a:gd name="T5" fmla="*/ 7 h 1077"/>
                <a:gd name="T6" fmla="*/ 520 w 637"/>
                <a:gd name="T7" fmla="*/ 87 h 1077"/>
                <a:gd name="T8" fmla="*/ 600 w 637"/>
                <a:gd name="T9" fmla="*/ 227 h 1077"/>
                <a:gd name="T10" fmla="*/ 620 w 637"/>
                <a:gd name="T11" fmla="*/ 887 h 1077"/>
                <a:gd name="T12" fmla="*/ 500 w 637"/>
                <a:gd name="T13" fmla="*/ 1047 h 1077"/>
                <a:gd name="T14" fmla="*/ 240 w 637"/>
                <a:gd name="T15" fmla="*/ 1067 h 1077"/>
                <a:gd name="T16" fmla="*/ 100 w 637"/>
                <a:gd name="T17" fmla="*/ 1007 h 1077"/>
                <a:gd name="T18" fmla="*/ 0 w 637"/>
                <a:gd name="T19" fmla="*/ 867 h 10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7"/>
                <a:gd name="T31" fmla="*/ 0 h 1077"/>
                <a:gd name="T32" fmla="*/ 637 w 637"/>
                <a:gd name="T33" fmla="*/ 1077 h 107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7" h="1077">
                  <a:moveTo>
                    <a:pt x="40" y="187"/>
                  </a:moveTo>
                  <a:cubicBezTo>
                    <a:pt x="51" y="132"/>
                    <a:pt x="63" y="77"/>
                    <a:pt x="120" y="47"/>
                  </a:cubicBezTo>
                  <a:cubicBezTo>
                    <a:pt x="177" y="17"/>
                    <a:pt x="313" y="0"/>
                    <a:pt x="380" y="7"/>
                  </a:cubicBezTo>
                  <a:cubicBezTo>
                    <a:pt x="447" y="14"/>
                    <a:pt x="483" y="50"/>
                    <a:pt x="520" y="87"/>
                  </a:cubicBezTo>
                  <a:cubicBezTo>
                    <a:pt x="557" y="124"/>
                    <a:pt x="583" y="94"/>
                    <a:pt x="600" y="227"/>
                  </a:cubicBezTo>
                  <a:cubicBezTo>
                    <a:pt x="617" y="360"/>
                    <a:pt x="637" y="750"/>
                    <a:pt x="620" y="887"/>
                  </a:cubicBezTo>
                  <a:cubicBezTo>
                    <a:pt x="603" y="1024"/>
                    <a:pt x="563" y="1017"/>
                    <a:pt x="500" y="1047"/>
                  </a:cubicBezTo>
                  <a:cubicBezTo>
                    <a:pt x="437" y="1077"/>
                    <a:pt x="307" y="1074"/>
                    <a:pt x="240" y="1067"/>
                  </a:cubicBezTo>
                  <a:cubicBezTo>
                    <a:pt x="173" y="1060"/>
                    <a:pt x="140" y="1040"/>
                    <a:pt x="100" y="1007"/>
                  </a:cubicBezTo>
                  <a:cubicBezTo>
                    <a:pt x="60" y="974"/>
                    <a:pt x="30" y="920"/>
                    <a:pt x="0" y="867"/>
                  </a:cubicBezTo>
                </a:path>
              </a:pathLst>
            </a:custGeom>
            <a:noFill/>
            <a:ln w="28575" cmpd="sng">
              <a:solidFill>
                <a:srgbClr val="0000CC"/>
              </a:solidFill>
              <a:miter lim="800000"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0517" name="Freeform 38"/>
            <p:cNvSpPr>
              <a:spLocks/>
            </p:cNvSpPr>
            <p:nvPr/>
          </p:nvSpPr>
          <p:spPr bwMode="auto">
            <a:xfrm>
              <a:off x="1936" y="371"/>
              <a:ext cx="229" cy="663"/>
            </a:xfrm>
            <a:custGeom>
              <a:avLst/>
              <a:gdLst>
                <a:gd name="T0" fmla="*/ 447 w 487"/>
                <a:gd name="T1" fmla="*/ 323 h 1213"/>
                <a:gd name="T2" fmla="*/ 387 w 487"/>
                <a:gd name="T3" fmla="*/ 103 h 1213"/>
                <a:gd name="T4" fmla="*/ 187 w 487"/>
                <a:gd name="T5" fmla="*/ 43 h 1213"/>
                <a:gd name="T6" fmla="*/ 27 w 487"/>
                <a:gd name="T7" fmla="*/ 163 h 1213"/>
                <a:gd name="T8" fmla="*/ 27 w 487"/>
                <a:gd name="T9" fmla="*/ 1023 h 1213"/>
                <a:gd name="T10" fmla="*/ 187 w 487"/>
                <a:gd name="T11" fmla="*/ 1183 h 1213"/>
                <a:gd name="T12" fmla="*/ 387 w 487"/>
                <a:gd name="T13" fmla="*/ 1183 h 1213"/>
                <a:gd name="T14" fmla="*/ 487 w 487"/>
                <a:gd name="T15" fmla="*/ 1003 h 12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87"/>
                <a:gd name="T25" fmla="*/ 0 h 1213"/>
                <a:gd name="T26" fmla="*/ 487 w 487"/>
                <a:gd name="T27" fmla="*/ 1213 h 12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87" h="1213">
                  <a:moveTo>
                    <a:pt x="447" y="323"/>
                  </a:moveTo>
                  <a:cubicBezTo>
                    <a:pt x="438" y="236"/>
                    <a:pt x="430" y="150"/>
                    <a:pt x="387" y="103"/>
                  </a:cubicBezTo>
                  <a:cubicBezTo>
                    <a:pt x="344" y="56"/>
                    <a:pt x="247" y="33"/>
                    <a:pt x="187" y="43"/>
                  </a:cubicBezTo>
                  <a:cubicBezTo>
                    <a:pt x="127" y="53"/>
                    <a:pt x="54" y="0"/>
                    <a:pt x="27" y="163"/>
                  </a:cubicBezTo>
                  <a:cubicBezTo>
                    <a:pt x="0" y="326"/>
                    <a:pt x="0" y="853"/>
                    <a:pt x="27" y="1023"/>
                  </a:cubicBezTo>
                  <a:cubicBezTo>
                    <a:pt x="54" y="1193"/>
                    <a:pt x="127" y="1156"/>
                    <a:pt x="187" y="1183"/>
                  </a:cubicBezTo>
                  <a:cubicBezTo>
                    <a:pt x="247" y="1210"/>
                    <a:pt x="337" y="1213"/>
                    <a:pt x="387" y="1183"/>
                  </a:cubicBezTo>
                  <a:cubicBezTo>
                    <a:pt x="437" y="1153"/>
                    <a:pt x="462" y="1078"/>
                    <a:pt x="487" y="1003"/>
                  </a:cubicBezTo>
                </a:path>
              </a:pathLst>
            </a:custGeom>
            <a:noFill/>
            <a:ln w="28575" cmpd="sng">
              <a:solidFill>
                <a:srgbClr val="0000CC"/>
              </a:solidFill>
              <a:miter lim="800000"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0518" name="Object 38"/>
            <p:cNvGraphicFramePr>
              <a:graphicFrameLocks noChangeAspect="1"/>
            </p:cNvGraphicFramePr>
            <p:nvPr/>
          </p:nvGraphicFramePr>
          <p:xfrm>
            <a:off x="510" y="620"/>
            <a:ext cx="19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903" r:id="rId29" imgW="203400" imgH="228240" progId="Equation.3">
                    <p:embed/>
                  </p:oleObj>
                </mc:Choice>
                <mc:Fallback>
                  <p:oleObj r:id="rId29" imgW="203400" imgH="228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" y="620"/>
                          <a:ext cx="190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9" name="Object 39"/>
            <p:cNvGraphicFramePr>
              <a:graphicFrameLocks noChangeAspect="1"/>
            </p:cNvGraphicFramePr>
            <p:nvPr/>
          </p:nvGraphicFramePr>
          <p:xfrm>
            <a:off x="1206" y="655"/>
            <a:ext cx="158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904" r:id="rId31" imgW="216000" imgH="228240" progId="Equation.3">
                    <p:embed/>
                  </p:oleObj>
                </mc:Choice>
                <mc:Fallback>
                  <p:oleObj r:id="rId31" imgW="216000" imgH="228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6" y="655"/>
                          <a:ext cx="158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0" name="Object 40"/>
            <p:cNvGraphicFramePr>
              <a:graphicFrameLocks noChangeAspect="1"/>
            </p:cNvGraphicFramePr>
            <p:nvPr/>
          </p:nvGraphicFramePr>
          <p:xfrm>
            <a:off x="1996" y="657"/>
            <a:ext cx="17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905" r:id="rId33" imgW="216000" imgH="228240" progId="Equation.3">
                    <p:embed/>
                  </p:oleObj>
                </mc:Choice>
                <mc:Fallback>
                  <p:oleObj r:id="rId33" imgW="216000" imgH="228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6" y="657"/>
                          <a:ext cx="170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20521" name="Oval 42"/>
            <p:cNvSpPr>
              <a:spLocks noChangeArrowheads="1"/>
            </p:cNvSpPr>
            <p:nvPr/>
          </p:nvSpPr>
          <p:spPr bwMode="auto">
            <a:xfrm>
              <a:off x="840" y="621"/>
              <a:ext cx="204" cy="204"/>
            </a:xfrm>
            <a:prstGeom prst="ellipse">
              <a:avLst/>
            </a:prstGeom>
            <a:ln w="28575" cap="sq" cmpd="sng">
              <a:solidFill>
                <a:schemeClr val="tx1"/>
              </a:solidFill>
              <a:bevel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0522" name="Line 43"/>
            <p:cNvSpPr>
              <a:spLocks noChangeShapeType="1"/>
            </p:cNvSpPr>
            <p:nvPr/>
          </p:nvSpPr>
          <p:spPr bwMode="auto">
            <a:xfrm>
              <a:off x="840" y="717"/>
              <a:ext cx="204" cy="1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</p:grpSp>
      <p:sp>
        <p:nvSpPr>
          <p:cNvPr id="20523" name="TextBox 42"/>
          <p:cNvSpPr>
            <a:spLocks noChangeArrowheads="1"/>
          </p:cNvSpPr>
          <p:nvPr/>
        </p:nvSpPr>
        <p:spPr bwMode="auto">
          <a:xfrm>
            <a:off x="655638" y="764704"/>
            <a:ext cx="55657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3200" b="1" dirty="0" smtClean="0">
                <a:solidFill>
                  <a:srgbClr val="00B050"/>
                </a:solidFill>
                <a:sym typeface="Arial" pitchFamily="34" charset="0"/>
              </a:rPr>
              <a:t>含</a:t>
            </a:r>
            <a:r>
              <a:rPr lang="zh-CN" altLang="en-US" sz="3200" b="1" dirty="0">
                <a:solidFill>
                  <a:srgbClr val="00B050"/>
                </a:solidFill>
                <a:sym typeface="Arial" pitchFamily="34" charset="0"/>
              </a:rPr>
              <a:t>电流</a:t>
            </a:r>
            <a:r>
              <a:rPr lang="zh-CN" altLang="en-US" sz="3200" b="1" dirty="0" smtClean="0">
                <a:solidFill>
                  <a:srgbClr val="00B050"/>
                </a:solidFill>
                <a:sym typeface="Arial" pitchFamily="34" charset="0"/>
              </a:rPr>
              <a:t>源</a:t>
            </a:r>
            <a:r>
              <a:rPr lang="zh-CN" altLang="en-US" sz="3200" b="1" dirty="0">
                <a:solidFill>
                  <a:srgbClr val="00B050"/>
                </a:solidFill>
                <a:sym typeface="Arial" pitchFamily="34" charset="0"/>
              </a:rPr>
              <a:t>的网孔分析法</a:t>
            </a:r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08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ldLvl="0" animBg="1" autoUpdateAnimBg="0"/>
      <p:bldP spid="20483" grpId="0" build="p" bldLvl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3"/>
          <p:cNvSpPr>
            <a:spLocks noChangeArrowheads="1"/>
          </p:cNvSpPr>
          <p:nvPr/>
        </p:nvSpPr>
        <p:spPr bwMode="auto">
          <a:xfrm>
            <a:off x="260350" y="1214438"/>
            <a:ext cx="3973513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方法一</a:t>
            </a:r>
            <a:r>
              <a:rPr lang="zh-CN" altLang="en-US" sz="240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：</a:t>
            </a:r>
            <a:r>
              <a:rPr lang="zh-CN" altLang="en-US" sz="2400" b="1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增设未知电压</a:t>
            </a:r>
            <a:r>
              <a:rPr lang="en-US" altLang="en-US" sz="2400" b="1" i="1">
                <a:solidFill>
                  <a:srgbClr val="000000"/>
                </a:solidFill>
                <a:ea typeface="楷体_GB2312" pitchFamily="1" charset="-122"/>
              </a:rPr>
              <a:t>U</a:t>
            </a:r>
            <a:r>
              <a:rPr lang="zh-CN" altLang="en-US" sz="2400" b="1" i="1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，</a:t>
            </a:r>
            <a:r>
              <a:rPr lang="zh-CN" altLang="en-US" sz="2400" b="1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把</a:t>
            </a:r>
            <a:r>
              <a:rPr lang="en-US" altLang="en-US" sz="2400" b="1" i="1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U</a:t>
            </a:r>
            <a:r>
              <a:rPr lang="zh-CN" altLang="en-US" sz="2400" b="1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看成电压源列方程。</a:t>
            </a: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6940550" y="3951288"/>
          <a:ext cx="554038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9" r:id="rId3" imgW="368640" imgH="203040" progId="Equation.3">
                  <p:embed/>
                </p:oleObj>
              </mc:Choice>
              <mc:Fallback>
                <p:oleObj r:id="rId3" imgW="368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0550" y="3951288"/>
                        <a:ext cx="554038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233488" y="2686050"/>
          <a:ext cx="188753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0" r:id="rId5" imgW="1194480" imgH="266400" progId="Equation.3">
                  <p:embed/>
                </p:oleObj>
              </mc:Choice>
              <mc:Fallback>
                <p:oleObj r:id="rId5" imgW="11944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488" y="2686050"/>
                        <a:ext cx="188753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1225550" y="3148013"/>
          <a:ext cx="160655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1" r:id="rId7" imgW="1016640" imgH="266400" progId="Equation.3">
                  <p:embed/>
                </p:oleObj>
              </mc:Choice>
              <mc:Fallback>
                <p:oleObj r:id="rId7" imgW="101664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550" y="3148013"/>
                        <a:ext cx="160655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6"/>
          <p:cNvGraphicFramePr>
            <a:graphicFrameLocks noChangeAspect="1"/>
          </p:cNvGraphicFramePr>
          <p:nvPr/>
        </p:nvGraphicFramePr>
        <p:xfrm>
          <a:off x="1233488" y="3795713"/>
          <a:ext cx="2268537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2" r:id="rId9" imgW="1448640" imgH="266400" progId="Equation.3">
                  <p:embed/>
                </p:oleObj>
              </mc:Choice>
              <mc:Fallback>
                <p:oleObj r:id="rId9" imgW="144864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488" y="3795713"/>
                        <a:ext cx="2268537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7"/>
          <p:cNvGraphicFramePr>
            <a:graphicFrameLocks noChangeAspect="1"/>
          </p:cNvGraphicFramePr>
          <p:nvPr/>
        </p:nvGraphicFramePr>
        <p:xfrm>
          <a:off x="1266825" y="4308475"/>
          <a:ext cx="132397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3" r:id="rId11" imgW="825840" imgH="253800" progId="Equation.3">
                  <p:embed/>
                </p:oleObj>
              </mc:Choice>
              <mc:Fallback>
                <p:oleObj r:id="rId11" imgW="8258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5" y="4308475"/>
                        <a:ext cx="1323975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AutoShape 38"/>
          <p:cNvSpPr>
            <a:spLocks/>
          </p:cNvSpPr>
          <p:nvPr/>
        </p:nvSpPr>
        <p:spPr bwMode="auto">
          <a:xfrm>
            <a:off x="762000" y="2874963"/>
            <a:ext cx="314325" cy="1785937"/>
          </a:xfrm>
          <a:prstGeom prst="leftBrace">
            <a:avLst>
              <a:gd name="adj1" fmla="val 47348"/>
              <a:gd name="adj2" fmla="val 50000"/>
            </a:avLst>
          </a:prstGeom>
          <a:noFill/>
          <a:ln w="28575" cmpd="sng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graphicFrame>
        <p:nvGraphicFramePr>
          <p:cNvPr id="21513" name="Object 9"/>
          <p:cNvGraphicFramePr>
            <a:graphicFrameLocks noChangeAspect="1"/>
          </p:cNvGraphicFramePr>
          <p:nvPr/>
        </p:nvGraphicFramePr>
        <p:xfrm>
          <a:off x="1574800" y="5003800"/>
          <a:ext cx="3516313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4" r:id="rId13" imgW="2261880" imgH="228240" progId="Equation.3">
                  <p:embed/>
                </p:oleObj>
              </mc:Choice>
              <mc:Fallback>
                <p:oleObj r:id="rId13" imgW="2261880" imgH="228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4800" y="5003800"/>
                        <a:ext cx="3516313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4" name="Text Box 40"/>
          <p:cNvSpPr>
            <a:spLocks noChangeArrowheads="1"/>
          </p:cNvSpPr>
          <p:nvPr/>
        </p:nvSpPr>
        <p:spPr bwMode="auto">
          <a:xfrm>
            <a:off x="615950" y="4972050"/>
            <a:ext cx="109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>
                <a:solidFill>
                  <a:srgbClr val="000000"/>
                </a:solidFill>
                <a:latin typeface="宋体" pitchFamily="2" charset="-122"/>
                <a:sym typeface="宋体" pitchFamily="2" charset="-122"/>
              </a:rPr>
              <a:t>解之：</a:t>
            </a:r>
            <a:endParaRPr lang="zh-CN" altLang="en-US" sz="2400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21515" name="AutoShape 41"/>
          <p:cNvSpPr>
            <a:spLocks noChangeArrowheads="1"/>
          </p:cNvSpPr>
          <p:nvPr/>
        </p:nvSpPr>
        <p:spPr bwMode="auto">
          <a:xfrm>
            <a:off x="5143500" y="3632200"/>
            <a:ext cx="4000500" cy="2800350"/>
          </a:xfrm>
          <a:prstGeom prst="diamond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>
                <a:solidFill>
                  <a:srgbClr val="0033CC"/>
                </a:solidFill>
                <a:ea typeface="楷体_GB2312" pitchFamily="1" charset="-122"/>
              </a:rPr>
              <a:t>此方法增加</a:t>
            </a:r>
            <a:endParaRPr lang="en-US" altLang="en-US" sz="2400" b="1" dirty="0">
              <a:solidFill>
                <a:srgbClr val="0033CC"/>
              </a:solidFill>
              <a:ea typeface="楷体_GB2312" pitchFamily="1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>
                <a:solidFill>
                  <a:srgbClr val="0033CC"/>
                </a:solidFill>
                <a:ea typeface="楷体_GB2312" pitchFamily="1" charset="-122"/>
              </a:rPr>
              <a:t>一个未知量，故</a:t>
            </a:r>
            <a:endParaRPr lang="en-US" altLang="en-US" sz="2400" b="1" dirty="0">
              <a:solidFill>
                <a:srgbClr val="0033CC"/>
              </a:solidFill>
              <a:ea typeface="楷体_GB2312" pitchFamily="1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>
                <a:solidFill>
                  <a:srgbClr val="0033CC"/>
                </a:solidFill>
                <a:ea typeface="楷体_GB2312" pitchFamily="1" charset="-122"/>
              </a:rPr>
              <a:t>方程</a:t>
            </a:r>
            <a:r>
              <a:rPr lang="zh-CN" altLang="en-US" sz="2400" b="1" dirty="0" smtClean="0">
                <a:solidFill>
                  <a:srgbClr val="0033CC"/>
                </a:solidFill>
                <a:ea typeface="楷体_GB2312" pitchFamily="1" charset="-122"/>
              </a:rPr>
              <a:t>数目</a:t>
            </a:r>
            <a:r>
              <a:rPr lang="zh-CN" altLang="en-US" sz="2400" b="1" dirty="0">
                <a:solidFill>
                  <a:srgbClr val="0033CC"/>
                </a:solidFill>
                <a:ea typeface="楷体_GB2312" pitchFamily="1" charset="-122"/>
              </a:rPr>
              <a:t>增加</a:t>
            </a:r>
            <a:endParaRPr lang="en-US" altLang="en-US" dirty="0">
              <a:solidFill>
                <a:srgbClr val="000000"/>
              </a:solidFill>
            </a:endParaRPr>
          </a:p>
        </p:txBody>
      </p:sp>
      <p:grpSp>
        <p:nvGrpSpPr>
          <p:cNvPr id="21516" name="Group 49"/>
          <p:cNvGrpSpPr>
            <a:grpSpLocks/>
          </p:cNvGrpSpPr>
          <p:nvPr/>
        </p:nvGrpSpPr>
        <p:grpSpPr bwMode="auto">
          <a:xfrm>
            <a:off x="5768975" y="1104900"/>
            <a:ext cx="2741613" cy="3001963"/>
            <a:chOff x="0" y="0"/>
            <a:chExt cx="1727" cy="1891"/>
          </a:xfrm>
        </p:grpSpPr>
        <p:graphicFrame>
          <p:nvGraphicFramePr>
            <p:cNvPr id="21517" name="Object 13"/>
            <p:cNvGraphicFramePr>
              <a:graphicFrameLocks noChangeAspect="1"/>
            </p:cNvGraphicFramePr>
            <p:nvPr/>
          </p:nvGraphicFramePr>
          <p:xfrm>
            <a:off x="367" y="509"/>
            <a:ext cx="142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05" r:id="rId15" imgW="152640" imgH="253800" progId="Equation.3">
                    <p:embed/>
                  </p:oleObj>
                </mc:Choice>
                <mc:Fallback>
                  <p:oleObj r:id="rId15" imgW="15264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" y="509"/>
                          <a:ext cx="142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18" name="Object 14"/>
            <p:cNvGraphicFramePr>
              <a:graphicFrameLocks noChangeAspect="1"/>
            </p:cNvGraphicFramePr>
            <p:nvPr/>
          </p:nvGraphicFramePr>
          <p:xfrm>
            <a:off x="268" y="1259"/>
            <a:ext cx="222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06" r:id="rId17" imgW="165240" imgH="266400" progId="Equation.3">
                    <p:embed/>
                  </p:oleObj>
                </mc:Choice>
                <mc:Fallback>
                  <p:oleObj r:id="rId17" imgW="16524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" y="1259"/>
                          <a:ext cx="222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19" name="Oval 5"/>
            <p:cNvSpPr>
              <a:spLocks noChangeArrowheads="1"/>
            </p:cNvSpPr>
            <p:nvPr/>
          </p:nvSpPr>
          <p:spPr bwMode="auto">
            <a:xfrm>
              <a:off x="738" y="1504"/>
              <a:ext cx="279" cy="282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1520" name="AutoShape 6"/>
            <p:cNvSpPr>
              <a:spLocks noChangeArrowheads="1"/>
            </p:cNvSpPr>
            <p:nvPr/>
          </p:nvSpPr>
          <p:spPr bwMode="auto">
            <a:xfrm>
              <a:off x="0" y="0"/>
              <a:ext cx="1727" cy="1211"/>
            </a:xfrm>
            <a:prstGeom prst="diamond">
              <a:avLst/>
            </a:pr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1521" name="Rectangle 7"/>
            <p:cNvSpPr>
              <a:spLocks noChangeArrowheads="1"/>
            </p:cNvSpPr>
            <p:nvPr/>
          </p:nvSpPr>
          <p:spPr bwMode="auto">
            <a:xfrm rot="3299810">
              <a:off x="372" y="165"/>
              <a:ext cx="99" cy="279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1522" name="Rectangle 8"/>
            <p:cNvSpPr>
              <a:spLocks noChangeArrowheads="1"/>
            </p:cNvSpPr>
            <p:nvPr/>
          </p:nvSpPr>
          <p:spPr bwMode="auto">
            <a:xfrm rot="3299810">
              <a:off x="1229" y="777"/>
              <a:ext cx="99" cy="279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1523" name="Rectangle 9"/>
            <p:cNvSpPr>
              <a:spLocks noChangeArrowheads="1"/>
            </p:cNvSpPr>
            <p:nvPr/>
          </p:nvSpPr>
          <p:spPr bwMode="auto">
            <a:xfrm rot="18300190" flipH="1">
              <a:off x="1214" y="146"/>
              <a:ext cx="99" cy="278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1524" name="Rectangle 10"/>
            <p:cNvSpPr>
              <a:spLocks noChangeArrowheads="1"/>
            </p:cNvSpPr>
            <p:nvPr/>
          </p:nvSpPr>
          <p:spPr bwMode="auto">
            <a:xfrm rot="18300190" flipH="1">
              <a:off x="383" y="767"/>
              <a:ext cx="98" cy="278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1525" name="Oval 11"/>
            <p:cNvSpPr>
              <a:spLocks noChangeArrowheads="1"/>
            </p:cNvSpPr>
            <p:nvPr/>
          </p:nvSpPr>
          <p:spPr bwMode="auto">
            <a:xfrm>
              <a:off x="748" y="462"/>
              <a:ext cx="279" cy="282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1526" name="Line 12"/>
            <p:cNvSpPr>
              <a:spLocks noChangeShapeType="1"/>
            </p:cNvSpPr>
            <p:nvPr/>
          </p:nvSpPr>
          <p:spPr bwMode="auto">
            <a:xfrm>
              <a:off x="748" y="603"/>
              <a:ext cx="279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1527" name="Line 13"/>
            <p:cNvSpPr>
              <a:spLocks noChangeShapeType="1"/>
            </p:cNvSpPr>
            <p:nvPr/>
          </p:nvSpPr>
          <p:spPr bwMode="auto">
            <a:xfrm>
              <a:off x="0" y="603"/>
              <a:ext cx="1" cy="1042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1528" name="Line 14"/>
            <p:cNvSpPr>
              <a:spLocks noChangeShapeType="1"/>
            </p:cNvSpPr>
            <p:nvPr/>
          </p:nvSpPr>
          <p:spPr bwMode="auto">
            <a:xfrm>
              <a:off x="1727" y="618"/>
              <a:ext cx="1" cy="104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1529" name="Line 15"/>
            <p:cNvSpPr>
              <a:spLocks noChangeShapeType="1"/>
            </p:cNvSpPr>
            <p:nvPr/>
          </p:nvSpPr>
          <p:spPr bwMode="auto">
            <a:xfrm>
              <a:off x="0" y="1645"/>
              <a:ext cx="1727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1530" name="Object 26"/>
            <p:cNvGraphicFramePr>
              <a:graphicFrameLocks noChangeAspect="1"/>
            </p:cNvGraphicFramePr>
            <p:nvPr/>
          </p:nvGraphicFramePr>
          <p:xfrm>
            <a:off x="1267" y="62"/>
            <a:ext cx="279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07" r:id="rId19" imgW="266760" imgH="203040" progId="Equation.3">
                    <p:embed/>
                  </p:oleObj>
                </mc:Choice>
                <mc:Fallback>
                  <p:oleObj r:id="rId19" imgW="26676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7" y="62"/>
                          <a:ext cx="279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1" name="Object 27"/>
            <p:cNvGraphicFramePr>
              <a:graphicFrameLocks noChangeAspect="1"/>
            </p:cNvGraphicFramePr>
            <p:nvPr/>
          </p:nvGraphicFramePr>
          <p:xfrm>
            <a:off x="223" y="969"/>
            <a:ext cx="278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08" r:id="rId21" imgW="266760" imgH="203040" progId="Equation.3">
                    <p:embed/>
                  </p:oleObj>
                </mc:Choice>
                <mc:Fallback>
                  <p:oleObj r:id="rId21" imgW="26676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" y="969"/>
                          <a:ext cx="278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2" name="Object 28"/>
            <p:cNvGraphicFramePr>
              <a:graphicFrameLocks noChangeAspect="1"/>
            </p:cNvGraphicFramePr>
            <p:nvPr/>
          </p:nvGraphicFramePr>
          <p:xfrm>
            <a:off x="195" y="40"/>
            <a:ext cx="263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09" r:id="rId23" imgW="254160" imgH="177480" progId="Equation.3">
                    <p:embed/>
                  </p:oleObj>
                </mc:Choice>
                <mc:Fallback>
                  <p:oleObj r:id="rId23" imgW="2541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" y="40"/>
                          <a:ext cx="263" cy="2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3" name="Object 29"/>
            <p:cNvGraphicFramePr>
              <a:graphicFrameLocks noChangeAspect="1"/>
            </p:cNvGraphicFramePr>
            <p:nvPr/>
          </p:nvGraphicFramePr>
          <p:xfrm>
            <a:off x="1267" y="955"/>
            <a:ext cx="263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10" r:id="rId25" imgW="254160" imgH="177480" progId="Equation.3">
                    <p:embed/>
                  </p:oleObj>
                </mc:Choice>
                <mc:Fallback>
                  <p:oleObj r:id="rId25" imgW="2541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7" y="955"/>
                          <a:ext cx="263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4" name="Object 30"/>
            <p:cNvGraphicFramePr>
              <a:graphicFrameLocks noChangeAspect="1"/>
            </p:cNvGraphicFramePr>
            <p:nvPr/>
          </p:nvGraphicFramePr>
          <p:xfrm>
            <a:off x="612" y="251"/>
            <a:ext cx="172" cy="6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11" r:id="rId27" imgW="152640" imgH="1014840" progId="Equation.3">
                    <p:embed/>
                  </p:oleObj>
                </mc:Choice>
                <mc:Fallback>
                  <p:oleObj r:id="rId27" imgW="152640" imgH="10148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251"/>
                          <a:ext cx="172" cy="6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5" name="Object 31"/>
            <p:cNvGraphicFramePr>
              <a:graphicFrameLocks noChangeAspect="1"/>
            </p:cNvGraphicFramePr>
            <p:nvPr/>
          </p:nvGraphicFramePr>
          <p:xfrm>
            <a:off x="537" y="512"/>
            <a:ext cx="201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12" r:id="rId29" imgW="177840" imgH="203040" progId="Equation.3">
                    <p:embed/>
                  </p:oleObj>
                </mc:Choice>
                <mc:Fallback>
                  <p:oleObj r:id="rId29" imgW="1778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" y="512"/>
                          <a:ext cx="201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6" name="Object 32"/>
            <p:cNvGraphicFramePr>
              <a:graphicFrameLocks noChangeAspect="1"/>
            </p:cNvGraphicFramePr>
            <p:nvPr/>
          </p:nvGraphicFramePr>
          <p:xfrm>
            <a:off x="947" y="698"/>
            <a:ext cx="279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13" r:id="rId31" imgW="279720" imgH="177480" progId="Equation.3">
                    <p:embed/>
                  </p:oleObj>
                </mc:Choice>
                <mc:Fallback>
                  <p:oleObj r:id="rId31" imgW="279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7" y="698"/>
                          <a:ext cx="279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7" name="Object 33"/>
            <p:cNvGraphicFramePr>
              <a:graphicFrameLocks noChangeAspect="1"/>
            </p:cNvGraphicFramePr>
            <p:nvPr/>
          </p:nvGraphicFramePr>
          <p:xfrm>
            <a:off x="612" y="1673"/>
            <a:ext cx="558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14" r:id="rId33" imgW="571680" imgH="203040" progId="Equation.3">
                    <p:embed/>
                  </p:oleObj>
                </mc:Choice>
                <mc:Fallback>
                  <p:oleObj r:id="rId33" imgW="5716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1673"/>
                          <a:ext cx="558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38" name="Freeform 25"/>
            <p:cNvSpPr>
              <a:spLocks/>
            </p:cNvSpPr>
            <p:nvPr/>
          </p:nvSpPr>
          <p:spPr bwMode="auto">
            <a:xfrm>
              <a:off x="203" y="378"/>
              <a:ext cx="355" cy="436"/>
            </a:xfrm>
            <a:custGeom>
              <a:avLst/>
              <a:gdLst>
                <a:gd name="T0" fmla="*/ 0 w 510"/>
                <a:gd name="T1" fmla="*/ 293 h 620"/>
                <a:gd name="T2" fmla="*/ 300 w 510"/>
                <a:gd name="T3" fmla="*/ 93 h 620"/>
                <a:gd name="T4" fmla="*/ 480 w 510"/>
                <a:gd name="T5" fmla="*/ 73 h 620"/>
                <a:gd name="T6" fmla="*/ 480 w 510"/>
                <a:gd name="T7" fmla="*/ 533 h 620"/>
                <a:gd name="T8" fmla="*/ 360 w 510"/>
                <a:gd name="T9" fmla="*/ 593 h 620"/>
                <a:gd name="T10" fmla="*/ 120 w 510"/>
                <a:gd name="T11" fmla="*/ 433 h 6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0"/>
                <a:gd name="T19" fmla="*/ 0 h 620"/>
                <a:gd name="T20" fmla="*/ 510 w 510"/>
                <a:gd name="T21" fmla="*/ 620 h 6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0" h="620">
                  <a:moveTo>
                    <a:pt x="0" y="293"/>
                  </a:moveTo>
                  <a:cubicBezTo>
                    <a:pt x="110" y="211"/>
                    <a:pt x="220" y="130"/>
                    <a:pt x="300" y="93"/>
                  </a:cubicBezTo>
                  <a:cubicBezTo>
                    <a:pt x="380" y="56"/>
                    <a:pt x="450" y="0"/>
                    <a:pt x="480" y="73"/>
                  </a:cubicBezTo>
                  <a:cubicBezTo>
                    <a:pt x="510" y="146"/>
                    <a:pt x="500" y="446"/>
                    <a:pt x="480" y="533"/>
                  </a:cubicBezTo>
                  <a:cubicBezTo>
                    <a:pt x="460" y="620"/>
                    <a:pt x="420" y="610"/>
                    <a:pt x="360" y="593"/>
                  </a:cubicBezTo>
                  <a:cubicBezTo>
                    <a:pt x="300" y="576"/>
                    <a:pt x="210" y="504"/>
                    <a:pt x="120" y="433"/>
                  </a:cubicBezTo>
                </a:path>
              </a:pathLst>
            </a:custGeom>
            <a:noFill/>
            <a:ln w="28575" cmpd="sng">
              <a:solidFill>
                <a:srgbClr val="006600"/>
              </a:solidFill>
              <a:miter lim="800000"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1539" name="Freeform 26"/>
            <p:cNvSpPr>
              <a:spLocks/>
            </p:cNvSpPr>
            <p:nvPr/>
          </p:nvSpPr>
          <p:spPr bwMode="auto">
            <a:xfrm>
              <a:off x="1044" y="298"/>
              <a:ext cx="454" cy="488"/>
            </a:xfrm>
            <a:custGeom>
              <a:avLst/>
              <a:gdLst>
                <a:gd name="T0" fmla="*/ 33 w 650"/>
                <a:gd name="T1" fmla="*/ 353 h 693"/>
                <a:gd name="T2" fmla="*/ 13 w 650"/>
                <a:gd name="T3" fmla="*/ 113 h 693"/>
                <a:gd name="T4" fmla="*/ 93 w 650"/>
                <a:gd name="T5" fmla="*/ 33 h 693"/>
                <a:gd name="T6" fmla="*/ 573 w 650"/>
                <a:gd name="T7" fmla="*/ 313 h 693"/>
                <a:gd name="T8" fmla="*/ 553 w 650"/>
                <a:gd name="T9" fmla="*/ 513 h 693"/>
                <a:gd name="T10" fmla="*/ 293 w 650"/>
                <a:gd name="T11" fmla="*/ 693 h 6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0"/>
                <a:gd name="T19" fmla="*/ 0 h 693"/>
                <a:gd name="T20" fmla="*/ 650 w 650"/>
                <a:gd name="T21" fmla="*/ 693 h 6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0" h="693">
                  <a:moveTo>
                    <a:pt x="33" y="353"/>
                  </a:moveTo>
                  <a:cubicBezTo>
                    <a:pt x="18" y="259"/>
                    <a:pt x="3" y="166"/>
                    <a:pt x="13" y="113"/>
                  </a:cubicBezTo>
                  <a:cubicBezTo>
                    <a:pt x="23" y="60"/>
                    <a:pt x="0" y="0"/>
                    <a:pt x="93" y="33"/>
                  </a:cubicBezTo>
                  <a:cubicBezTo>
                    <a:pt x="186" y="66"/>
                    <a:pt x="496" y="233"/>
                    <a:pt x="573" y="313"/>
                  </a:cubicBezTo>
                  <a:cubicBezTo>
                    <a:pt x="650" y="393"/>
                    <a:pt x="600" y="450"/>
                    <a:pt x="553" y="513"/>
                  </a:cubicBezTo>
                  <a:cubicBezTo>
                    <a:pt x="506" y="576"/>
                    <a:pt x="399" y="634"/>
                    <a:pt x="293" y="693"/>
                  </a:cubicBezTo>
                </a:path>
              </a:pathLst>
            </a:custGeom>
            <a:noFill/>
            <a:ln w="28575" cmpd="sng">
              <a:solidFill>
                <a:srgbClr val="006600"/>
              </a:solidFill>
              <a:miter lim="800000"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1540" name="Freeform 27"/>
            <p:cNvSpPr>
              <a:spLocks/>
            </p:cNvSpPr>
            <p:nvPr/>
          </p:nvSpPr>
          <p:spPr bwMode="auto">
            <a:xfrm>
              <a:off x="30" y="1045"/>
              <a:ext cx="1639" cy="518"/>
            </a:xfrm>
            <a:custGeom>
              <a:avLst/>
              <a:gdLst>
                <a:gd name="T0" fmla="*/ 1657 w 2354"/>
                <a:gd name="T1" fmla="*/ 693 h 736"/>
                <a:gd name="T2" fmla="*/ 2097 w 2354"/>
                <a:gd name="T3" fmla="*/ 673 h 736"/>
                <a:gd name="T4" fmla="*/ 2257 w 2354"/>
                <a:gd name="T5" fmla="*/ 513 h 736"/>
                <a:gd name="T6" fmla="*/ 2277 w 2354"/>
                <a:gd name="T7" fmla="*/ 93 h 736"/>
                <a:gd name="T8" fmla="*/ 1797 w 2354"/>
                <a:gd name="T9" fmla="*/ 313 h 736"/>
                <a:gd name="T10" fmla="*/ 877 w 2354"/>
                <a:gd name="T11" fmla="*/ 373 h 736"/>
                <a:gd name="T12" fmla="*/ 317 w 2354"/>
                <a:gd name="T13" fmla="*/ 173 h 736"/>
                <a:gd name="T14" fmla="*/ 197 w 2354"/>
                <a:gd name="T15" fmla="*/ 73 h 736"/>
                <a:gd name="T16" fmla="*/ 97 w 2354"/>
                <a:gd name="T17" fmla="*/ 93 h 736"/>
                <a:gd name="T18" fmla="*/ 117 w 2354"/>
                <a:gd name="T19" fmla="*/ 633 h 736"/>
                <a:gd name="T20" fmla="*/ 797 w 2354"/>
                <a:gd name="T21" fmla="*/ 713 h 7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54"/>
                <a:gd name="T34" fmla="*/ 0 h 736"/>
                <a:gd name="T35" fmla="*/ 2354 w 2354"/>
                <a:gd name="T36" fmla="*/ 736 h 7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54" h="736">
                  <a:moveTo>
                    <a:pt x="1657" y="693"/>
                  </a:moveTo>
                  <a:cubicBezTo>
                    <a:pt x="1827" y="698"/>
                    <a:pt x="1997" y="703"/>
                    <a:pt x="2097" y="673"/>
                  </a:cubicBezTo>
                  <a:cubicBezTo>
                    <a:pt x="2197" y="643"/>
                    <a:pt x="2227" y="610"/>
                    <a:pt x="2257" y="513"/>
                  </a:cubicBezTo>
                  <a:cubicBezTo>
                    <a:pt x="2287" y="416"/>
                    <a:pt x="2354" y="126"/>
                    <a:pt x="2277" y="93"/>
                  </a:cubicBezTo>
                  <a:cubicBezTo>
                    <a:pt x="2200" y="60"/>
                    <a:pt x="2030" y="266"/>
                    <a:pt x="1797" y="313"/>
                  </a:cubicBezTo>
                  <a:cubicBezTo>
                    <a:pt x="1564" y="360"/>
                    <a:pt x="1124" y="396"/>
                    <a:pt x="877" y="373"/>
                  </a:cubicBezTo>
                  <a:cubicBezTo>
                    <a:pt x="630" y="350"/>
                    <a:pt x="430" y="223"/>
                    <a:pt x="317" y="173"/>
                  </a:cubicBezTo>
                  <a:cubicBezTo>
                    <a:pt x="204" y="123"/>
                    <a:pt x="234" y="86"/>
                    <a:pt x="197" y="73"/>
                  </a:cubicBezTo>
                  <a:cubicBezTo>
                    <a:pt x="160" y="60"/>
                    <a:pt x="110" y="0"/>
                    <a:pt x="97" y="93"/>
                  </a:cubicBezTo>
                  <a:cubicBezTo>
                    <a:pt x="84" y="186"/>
                    <a:pt x="0" y="530"/>
                    <a:pt x="117" y="633"/>
                  </a:cubicBezTo>
                  <a:cubicBezTo>
                    <a:pt x="234" y="736"/>
                    <a:pt x="515" y="724"/>
                    <a:pt x="797" y="713"/>
                  </a:cubicBezTo>
                </a:path>
              </a:pathLst>
            </a:custGeom>
            <a:noFill/>
            <a:ln w="28575" cmpd="sng">
              <a:solidFill>
                <a:srgbClr val="006600"/>
              </a:solidFill>
              <a:miter lim="800000"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1541" name="Line 31"/>
            <p:cNvSpPr>
              <a:spLocks noChangeShapeType="1"/>
            </p:cNvSpPr>
            <p:nvPr/>
          </p:nvSpPr>
          <p:spPr bwMode="auto">
            <a:xfrm flipV="1">
              <a:off x="883" y="730"/>
              <a:ext cx="1" cy="46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1542" name="Line 32"/>
            <p:cNvSpPr>
              <a:spLocks noChangeShapeType="1"/>
            </p:cNvSpPr>
            <p:nvPr/>
          </p:nvSpPr>
          <p:spPr bwMode="auto">
            <a:xfrm flipV="1">
              <a:off x="883" y="230"/>
              <a:ext cx="1" cy="23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1543" name="Line 33"/>
            <p:cNvSpPr>
              <a:spLocks noChangeShapeType="1"/>
            </p:cNvSpPr>
            <p:nvPr/>
          </p:nvSpPr>
          <p:spPr bwMode="auto">
            <a:xfrm flipV="1">
              <a:off x="883" y="0"/>
              <a:ext cx="1" cy="29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1544" name="Object 40"/>
            <p:cNvGraphicFramePr>
              <a:graphicFrameLocks noChangeAspect="1"/>
            </p:cNvGraphicFramePr>
            <p:nvPr/>
          </p:nvGraphicFramePr>
          <p:xfrm>
            <a:off x="1147" y="486"/>
            <a:ext cx="191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15" r:id="rId35" imgW="177840" imgH="253800" progId="Equation.3">
                    <p:embed/>
                  </p:oleObj>
                </mc:Choice>
                <mc:Fallback>
                  <p:oleObj r:id="rId35" imgW="17784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7" y="486"/>
                          <a:ext cx="191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5671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2" grpId="0" bldLvl="0" animBg="1" autoUpdateAnimBg="0"/>
      <p:bldP spid="21514" grpId="0" bldLvl="0" autoUpdateAnimBg="0"/>
      <p:bldP spid="21515" grpId="0" bldLvl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3"/>
          <p:cNvSpPr>
            <a:spLocks noChangeArrowheads="1"/>
          </p:cNvSpPr>
          <p:nvPr/>
        </p:nvSpPr>
        <p:spPr bwMode="auto">
          <a:xfrm>
            <a:off x="374650" y="1208088"/>
            <a:ext cx="3973513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方法二</a:t>
            </a:r>
            <a:r>
              <a:rPr lang="zh-CN" altLang="en-US" sz="240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：选电流源的电流为网孔电流，该网孔电流已知，故只需列</a:t>
            </a:r>
            <a:r>
              <a:rPr lang="en-US" altLang="en-US" sz="240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2</a:t>
            </a:r>
            <a:r>
              <a:rPr lang="zh-CN" altLang="en-US" sz="240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个方程。</a:t>
            </a: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1195388" y="2917825"/>
          <a:ext cx="193833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03" r:id="rId3" imgW="1232640" imgH="228240" progId="Equation.3">
                  <p:embed/>
                </p:oleObj>
              </mc:Choice>
              <mc:Fallback>
                <p:oleObj r:id="rId3" imgW="1232640" imgH="228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388" y="2917825"/>
                        <a:ext cx="1938337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211263" y="3497263"/>
          <a:ext cx="1751012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04" r:id="rId5" imgW="1118160" imgH="228240" progId="Equation.3">
                  <p:embed/>
                </p:oleObj>
              </mc:Choice>
              <mc:Fallback>
                <p:oleObj r:id="rId5" imgW="1118160" imgH="228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263" y="3497263"/>
                        <a:ext cx="1751012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AutoShape 32"/>
          <p:cNvSpPr>
            <a:spLocks/>
          </p:cNvSpPr>
          <p:nvPr/>
        </p:nvSpPr>
        <p:spPr bwMode="auto">
          <a:xfrm>
            <a:off x="1028700" y="3065463"/>
            <a:ext cx="200025" cy="738187"/>
          </a:xfrm>
          <a:prstGeom prst="leftBrace">
            <a:avLst>
              <a:gd name="adj1" fmla="val 30754"/>
              <a:gd name="adj2" fmla="val 50102"/>
            </a:avLst>
          </a:prstGeom>
          <a:noFill/>
          <a:ln w="9525" cmpd="sng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graphicFrame>
        <p:nvGraphicFramePr>
          <p:cNvPr id="22534" name="Object 6"/>
          <p:cNvGraphicFramePr>
            <a:graphicFrameLocks noChangeAspect="1"/>
          </p:cNvGraphicFramePr>
          <p:nvPr/>
        </p:nvGraphicFramePr>
        <p:xfrm>
          <a:off x="1230313" y="4622800"/>
          <a:ext cx="222408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05" r:id="rId7" imgW="1423080" imgH="228240" progId="Equation.3">
                  <p:embed/>
                </p:oleObj>
              </mc:Choice>
              <mc:Fallback>
                <p:oleObj r:id="rId7" imgW="1423080" imgH="228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313" y="4622800"/>
                        <a:ext cx="2224087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5" name="Text Box 34"/>
          <p:cNvSpPr>
            <a:spLocks noChangeArrowheads="1"/>
          </p:cNvSpPr>
          <p:nvPr/>
        </p:nvSpPr>
        <p:spPr bwMode="auto">
          <a:xfrm>
            <a:off x="654050" y="4038600"/>
            <a:ext cx="109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>
                <a:solidFill>
                  <a:srgbClr val="000000"/>
                </a:solidFill>
                <a:latin typeface="宋体" pitchFamily="2" charset="-122"/>
                <a:sym typeface="宋体" pitchFamily="2" charset="-122"/>
              </a:rPr>
              <a:t>解之：</a:t>
            </a:r>
            <a:endParaRPr lang="zh-CN" altLang="en-US" sz="2400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22536" name="AutoShape 36"/>
          <p:cNvSpPr>
            <a:spLocks noChangeArrowheads="1"/>
          </p:cNvSpPr>
          <p:nvPr/>
        </p:nvSpPr>
        <p:spPr bwMode="auto">
          <a:xfrm>
            <a:off x="4549775" y="4057650"/>
            <a:ext cx="4305300" cy="2800350"/>
          </a:xfrm>
          <a:prstGeom prst="diamond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0033CC"/>
                </a:solidFill>
                <a:ea typeface="楷体_GB2312" pitchFamily="1" charset="-122"/>
              </a:rPr>
              <a:t>此方法使电流源</a:t>
            </a:r>
            <a:endParaRPr lang="en-US" altLang="en-US" sz="2400" b="1">
              <a:solidFill>
                <a:srgbClr val="0033CC"/>
              </a:solidFill>
              <a:ea typeface="楷体_GB2312" pitchFamily="1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0033CC"/>
                </a:solidFill>
                <a:ea typeface="楷体_GB2312" pitchFamily="1" charset="-122"/>
              </a:rPr>
              <a:t>的电流为网孔电流，</a:t>
            </a:r>
            <a:endParaRPr lang="en-US" altLang="en-US" sz="2400" b="1">
              <a:solidFill>
                <a:srgbClr val="0033CC"/>
              </a:solidFill>
              <a:ea typeface="楷体_GB2312" pitchFamily="1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0033CC"/>
                </a:solidFill>
                <a:ea typeface="楷体_GB2312" pitchFamily="1" charset="-122"/>
              </a:rPr>
              <a:t>故方程数目较少。</a:t>
            </a:r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22537" name="Group 42"/>
          <p:cNvGrpSpPr>
            <a:grpSpLocks/>
          </p:cNvGrpSpPr>
          <p:nvPr/>
        </p:nvGrpSpPr>
        <p:grpSpPr bwMode="auto">
          <a:xfrm>
            <a:off x="4730750" y="1089025"/>
            <a:ext cx="3616325" cy="3402013"/>
            <a:chOff x="0" y="0"/>
            <a:chExt cx="2278" cy="2143"/>
          </a:xfrm>
        </p:grpSpPr>
        <p:graphicFrame>
          <p:nvGraphicFramePr>
            <p:cNvPr id="22538" name="Object 10"/>
            <p:cNvGraphicFramePr>
              <a:graphicFrameLocks noChangeAspect="1"/>
            </p:cNvGraphicFramePr>
            <p:nvPr/>
          </p:nvGraphicFramePr>
          <p:xfrm>
            <a:off x="1498" y="627"/>
            <a:ext cx="270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06" r:id="rId9" imgW="266760" imgH="177480" progId="Equation.3">
                    <p:embed/>
                  </p:oleObj>
                </mc:Choice>
                <mc:Fallback>
                  <p:oleObj r:id="rId9" imgW="2667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8" y="627"/>
                          <a:ext cx="270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39" name="Oval 4"/>
            <p:cNvSpPr>
              <a:spLocks noChangeArrowheads="1"/>
            </p:cNvSpPr>
            <p:nvPr/>
          </p:nvSpPr>
          <p:spPr bwMode="auto">
            <a:xfrm>
              <a:off x="1104" y="1650"/>
              <a:ext cx="279" cy="282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2540" name="AutoShape 5"/>
            <p:cNvSpPr>
              <a:spLocks noChangeArrowheads="1"/>
            </p:cNvSpPr>
            <p:nvPr/>
          </p:nvSpPr>
          <p:spPr bwMode="auto">
            <a:xfrm>
              <a:off x="366" y="146"/>
              <a:ext cx="1727" cy="1211"/>
            </a:xfrm>
            <a:prstGeom prst="diamond">
              <a:avLst/>
            </a:pr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2541" name="Rectangle 6"/>
            <p:cNvSpPr>
              <a:spLocks noChangeArrowheads="1"/>
            </p:cNvSpPr>
            <p:nvPr/>
          </p:nvSpPr>
          <p:spPr bwMode="auto">
            <a:xfrm rot="3299810">
              <a:off x="738" y="311"/>
              <a:ext cx="99" cy="279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2542" name="Rectangle 7"/>
            <p:cNvSpPr>
              <a:spLocks noChangeArrowheads="1"/>
            </p:cNvSpPr>
            <p:nvPr/>
          </p:nvSpPr>
          <p:spPr bwMode="auto">
            <a:xfrm rot="3299810">
              <a:off x="1595" y="923"/>
              <a:ext cx="99" cy="279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2543" name="Rectangle 8"/>
            <p:cNvSpPr>
              <a:spLocks noChangeArrowheads="1"/>
            </p:cNvSpPr>
            <p:nvPr/>
          </p:nvSpPr>
          <p:spPr bwMode="auto">
            <a:xfrm rot="18300190" flipH="1">
              <a:off x="1580" y="292"/>
              <a:ext cx="99" cy="278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2544" name="Rectangle 9"/>
            <p:cNvSpPr>
              <a:spLocks noChangeArrowheads="1"/>
            </p:cNvSpPr>
            <p:nvPr/>
          </p:nvSpPr>
          <p:spPr bwMode="auto">
            <a:xfrm rot="18300190" flipH="1">
              <a:off x="749" y="913"/>
              <a:ext cx="98" cy="278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2545" name="Oval 10"/>
            <p:cNvSpPr>
              <a:spLocks noChangeArrowheads="1"/>
            </p:cNvSpPr>
            <p:nvPr/>
          </p:nvSpPr>
          <p:spPr bwMode="auto">
            <a:xfrm>
              <a:off x="1114" y="608"/>
              <a:ext cx="279" cy="282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2546" name="Line 11"/>
            <p:cNvSpPr>
              <a:spLocks noChangeShapeType="1"/>
            </p:cNvSpPr>
            <p:nvPr/>
          </p:nvSpPr>
          <p:spPr bwMode="auto">
            <a:xfrm>
              <a:off x="1114" y="749"/>
              <a:ext cx="279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2547" name="Line 12"/>
            <p:cNvSpPr>
              <a:spLocks noChangeShapeType="1"/>
            </p:cNvSpPr>
            <p:nvPr/>
          </p:nvSpPr>
          <p:spPr bwMode="auto">
            <a:xfrm>
              <a:off x="366" y="749"/>
              <a:ext cx="1" cy="1042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2548" name="Line 13"/>
            <p:cNvSpPr>
              <a:spLocks noChangeShapeType="1"/>
            </p:cNvSpPr>
            <p:nvPr/>
          </p:nvSpPr>
          <p:spPr bwMode="auto">
            <a:xfrm>
              <a:off x="2093" y="764"/>
              <a:ext cx="1" cy="1041"/>
            </a:xfrm>
            <a:prstGeom prst="line">
              <a:avLst/>
            </a:prstGeom>
            <a:noFill/>
            <a:ln w="6350" cmpd="sng">
              <a:solidFill>
                <a:schemeClr val="tx1"/>
              </a:solidFill>
              <a:bevel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2549" name="Line 14"/>
            <p:cNvSpPr>
              <a:spLocks noChangeShapeType="1"/>
            </p:cNvSpPr>
            <p:nvPr/>
          </p:nvSpPr>
          <p:spPr bwMode="auto">
            <a:xfrm>
              <a:off x="366" y="1791"/>
              <a:ext cx="1727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2550" name="Object 22"/>
            <p:cNvGraphicFramePr>
              <a:graphicFrameLocks noChangeAspect="1"/>
            </p:cNvGraphicFramePr>
            <p:nvPr/>
          </p:nvGraphicFramePr>
          <p:xfrm>
            <a:off x="1633" y="52"/>
            <a:ext cx="279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07" r:id="rId11" imgW="266760" imgH="203040" progId="Equation.3">
                    <p:embed/>
                  </p:oleObj>
                </mc:Choice>
                <mc:Fallback>
                  <p:oleObj r:id="rId11" imgW="26676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3" y="52"/>
                          <a:ext cx="279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1" name="Object 23"/>
            <p:cNvGraphicFramePr>
              <a:graphicFrameLocks noChangeAspect="1"/>
            </p:cNvGraphicFramePr>
            <p:nvPr/>
          </p:nvGraphicFramePr>
          <p:xfrm>
            <a:off x="589" y="1115"/>
            <a:ext cx="278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08" r:id="rId13" imgW="266760" imgH="203040" progId="Equation.3">
                    <p:embed/>
                  </p:oleObj>
                </mc:Choice>
                <mc:Fallback>
                  <p:oleObj r:id="rId13" imgW="26676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" y="1115"/>
                          <a:ext cx="278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2" name="Object 24"/>
            <p:cNvGraphicFramePr>
              <a:graphicFrameLocks noChangeAspect="1"/>
            </p:cNvGraphicFramePr>
            <p:nvPr/>
          </p:nvGraphicFramePr>
          <p:xfrm>
            <a:off x="561" y="72"/>
            <a:ext cx="263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09" r:id="rId15" imgW="254160" imgH="177480" progId="Equation.3">
                    <p:embed/>
                  </p:oleObj>
                </mc:Choice>
                <mc:Fallback>
                  <p:oleObj r:id="rId15" imgW="2541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1" y="72"/>
                          <a:ext cx="263" cy="2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3" name="Object 25"/>
            <p:cNvGraphicFramePr>
              <a:graphicFrameLocks noChangeAspect="1"/>
            </p:cNvGraphicFramePr>
            <p:nvPr/>
          </p:nvGraphicFramePr>
          <p:xfrm>
            <a:off x="1633" y="1101"/>
            <a:ext cx="263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10" r:id="rId17" imgW="254160" imgH="177480" progId="Equation.3">
                    <p:embed/>
                  </p:oleObj>
                </mc:Choice>
                <mc:Fallback>
                  <p:oleObj r:id="rId17" imgW="2541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3" y="1101"/>
                          <a:ext cx="263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4" name="Object 26"/>
            <p:cNvGraphicFramePr>
              <a:graphicFrameLocks noChangeAspect="1"/>
            </p:cNvGraphicFramePr>
            <p:nvPr/>
          </p:nvGraphicFramePr>
          <p:xfrm>
            <a:off x="1313" y="844"/>
            <a:ext cx="279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11" r:id="rId19" imgW="279720" imgH="177480" progId="Equation.3">
                    <p:embed/>
                  </p:oleObj>
                </mc:Choice>
                <mc:Fallback>
                  <p:oleObj r:id="rId19" imgW="279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3" y="844"/>
                          <a:ext cx="279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5" name="Object 27"/>
            <p:cNvGraphicFramePr>
              <a:graphicFrameLocks noChangeAspect="1"/>
            </p:cNvGraphicFramePr>
            <p:nvPr/>
          </p:nvGraphicFramePr>
          <p:xfrm>
            <a:off x="978" y="1819"/>
            <a:ext cx="558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12" r:id="rId21" imgW="571680" imgH="203040" progId="Equation.3">
                    <p:embed/>
                  </p:oleObj>
                </mc:Choice>
                <mc:Fallback>
                  <p:oleObj r:id="rId21" imgW="5716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8" y="1819"/>
                          <a:ext cx="558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6" name="Object 28"/>
            <p:cNvGraphicFramePr>
              <a:graphicFrameLocks noChangeAspect="1"/>
            </p:cNvGraphicFramePr>
            <p:nvPr/>
          </p:nvGraphicFramePr>
          <p:xfrm>
            <a:off x="1104" y="1939"/>
            <a:ext cx="349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13" r:id="rId23" imgW="368640" imgH="203040" progId="Equation.3">
                    <p:embed/>
                  </p:oleObj>
                </mc:Choice>
                <mc:Fallback>
                  <p:oleObj r:id="rId23" imgW="3686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1939"/>
                          <a:ext cx="349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57" name="Freeform 22"/>
            <p:cNvSpPr>
              <a:spLocks/>
            </p:cNvSpPr>
            <p:nvPr/>
          </p:nvSpPr>
          <p:spPr bwMode="auto">
            <a:xfrm>
              <a:off x="1410" y="444"/>
              <a:ext cx="454" cy="488"/>
            </a:xfrm>
            <a:custGeom>
              <a:avLst/>
              <a:gdLst>
                <a:gd name="T0" fmla="*/ 33 w 650"/>
                <a:gd name="T1" fmla="*/ 353 h 693"/>
                <a:gd name="T2" fmla="*/ 13 w 650"/>
                <a:gd name="T3" fmla="*/ 113 h 693"/>
                <a:gd name="T4" fmla="*/ 93 w 650"/>
                <a:gd name="T5" fmla="*/ 33 h 693"/>
                <a:gd name="T6" fmla="*/ 573 w 650"/>
                <a:gd name="T7" fmla="*/ 313 h 693"/>
                <a:gd name="T8" fmla="*/ 553 w 650"/>
                <a:gd name="T9" fmla="*/ 513 h 693"/>
                <a:gd name="T10" fmla="*/ 293 w 650"/>
                <a:gd name="T11" fmla="*/ 693 h 6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0"/>
                <a:gd name="T19" fmla="*/ 0 h 693"/>
                <a:gd name="T20" fmla="*/ 650 w 650"/>
                <a:gd name="T21" fmla="*/ 693 h 6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0" h="693">
                  <a:moveTo>
                    <a:pt x="33" y="353"/>
                  </a:moveTo>
                  <a:cubicBezTo>
                    <a:pt x="18" y="259"/>
                    <a:pt x="3" y="166"/>
                    <a:pt x="13" y="113"/>
                  </a:cubicBezTo>
                  <a:cubicBezTo>
                    <a:pt x="23" y="60"/>
                    <a:pt x="0" y="0"/>
                    <a:pt x="93" y="33"/>
                  </a:cubicBezTo>
                  <a:cubicBezTo>
                    <a:pt x="186" y="66"/>
                    <a:pt x="496" y="233"/>
                    <a:pt x="573" y="313"/>
                  </a:cubicBezTo>
                  <a:cubicBezTo>
                    <a:pt x="650" y="393"/>
                    <a:pt x="600" y="450"/>
                    <a:pt x="553" y="513"/>
                  </a:cubicBezTo>
                  <a:cubicBezTo>
                    <a:pt x="506" y="576"/>
                    <a:pt x="399" y="634"/>
                    <a:pt x="293" y="693"/>
                  </a:cubicBezTo>
                </a:path>
              </a:pathLst>
            </a:custGeom>
            <a:noFill/>
            <a:ln w="28575" cmpd="sng">
              <a:solidFill>
                <a:srgbClr val="006600"/>
              </a:solidFill>
              <a:miter lim="800000"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2558" name="Freeform 23"/>
            <p:cNvSpPr>
              <a:spLocks/>
            </p:cNvSpPr>
            <p:nvPr/>
          </p:nvSpPr>
          <p:spPr bwMode="auto">
            <a:xfrm>
              <a:off x="396" y="1191"/>
              <a:ext cx="1639" cy="518"/>
            </a:xfrm>
            <a:custGeom>
              <a:avLst/>
              <a:gdLst>
                <a:gd name="T0" fmla="*/ 1657 w 2354"/>
                <a:gd name="T1" fmla="*/ 693 h 736"/>
                <a:gd name="T2" fmla="*/ 2097 w 2354"/>
                <a:gd name="T3" fmla="*/ 673 h 736"/>
                <a:gd name="T4" fmla="*/ 2257 w 2354"/>
                <a:gd name="T5" fmla="*/ 513 h 736"/>
                <a:gd name="T6" fmla="*/ 2277 w 2354"/>
                <a:gd name="T7" fmla="*/ 93 h 736"/>
                <a:gd name="T8" fmla="*/ 1797 w 2354"/>
                <a:gd name="T9" fmla="*/ 313 h 736"/>
                <a:gd name="T10" fmla="*/ 877 w 2354"/>
                <a:gd name="T11" fmla="*/ 373 h 736"/>
                <a:gd name="T12" fmla="*/ 317 w 2354"/>
                <a:gd name="T13" fmla="*/ 173 h 736"/>
                <a:gd name="T14" fmla="*/ 197 w 2354"/>
                <a:gd name="T15" fmla="*/ 73 h 736"/>
                <a:gd name="T16" fmla="*/ 97 w 2354"/>
                <a:gd name="T17" fmla="*/ 93 h 736"/>
                <a:gd name="T18" fmla="*/ 117 w 2354"/>
                <a:gd name="T19" fmla="*/ 633 h 736"/>
                <a:gd name="T20" fmla="*/ 797 w 2354"/>
                <a:gd name="T21" fmla="*/ 713 h 7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54"/>
                <a:gd name="T34" fmla="*/ 0 h 736"/>
                <a:gd name="T35" fmla="*/ 2354 w 2354"/>
                <a:gd name="T36" fmla="*/ 736 h 7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54" h="736">
                  <a:moveTo>
                    <a:pt x="1657" y="693"/>
                  </a:moveTo>
                  <a:cubicBezTo>
                    <a:pt x="1827" y="698"/>
                    <a:pt x="1997" y="703"/>
                    <a:pt x="2097" y="673"/>
                  </a:cubicBezTo>
                  <a:cubicBezTo>
                    <a:pt x="2197" y="643"/>
                    <a:pt x="2227" y="610"/>
                    <a:pt x="2257" y="513"/>
                  </a:cubicBezTo>
                  <a:cubicBezTo>
                    <a:pt x="2287" y="416"/>
                    <a:pt x="2354" y="126"/>
                    <a:pt x="2277" y="93"/>
                  </a:cubicBezTo>
                  <a:cubicBezTo>
                    <a:pt x="2200" y="60"/>
                    <a:pt x="2030" y="266"/>
                    <a:pt x="1797" y="313"/>
                  </a:cubicBezTo>
                  <a:cubicBezTo>
                    <a:pt x="1564" y="360"/>
                    <a:pt x="1124" y="396"/>
                    <a:pt x="877" y="373"/>
                  </a:cubicBezTo>
                  <a:cubicBezTo>
                    <a:pt x="630" y="350"/>
                    <a:pt x="430" y="223"/>
                    <a:pt x="317" y="173"/>
                  </a:cubicBezTo>
                  <a:cubicBezTo>
                    <a:pt x="204" y="123"/>
                    <a:pt x="234" y="86"/>
                    <a:pt x="197" y="73"/>
                  </a:cubicBezTo>
                  <a:cubicBezTo>
                    <a:pt x="160" y="60"/>
                    <a:pt x="110" y="0"/>
                    <a:pt x="97" y="93"/>
                  </a:cubicBezTo>
                  <a:cubicBezTo>
                    <a:pt x="84" y="186"/>
                    <a:pt x="0" y="530"/>
                    <a:pt x="117" y="633"/>
                  </a:cubicBezTo>
                  <a:cubicBezTo>
                    <a:pt x="234" y="736"/>
                    <a:pt x="515" y="724"/>
                    <a:pt x="797" y="713"/>
                  </a:cubicBezTo>
                </a:path>
              </a:pathLst>
            </a:custGeom>
            <a:noFill/>
            <a:ln w="28575" cmpd="sng">
              <a:solidFill>
                <a:srgbClr val="006600"/>
              </a:solidFill>
              <a:miter lim="800000"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2559" name="Object 31"/>
            <p:cNvGraphicFramePr>
              <a:graphicFrameLocks noChangeAspect="1"/>
            </p:cNvGraphicFramePr>
            <p:nvPr/>
          </p:nvGraphicFramePr>
          <p:xfrm>
            <a:off x="0" y="971"/>
            <a:ext cx="187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14" r:id="rId25" imgW="152640" imgH="253800" progId="Equation.3">
                    <p:embed/>
                  </p:oleObj>
                </mc:Choice>
                <mc:Fallback>
                  <p:oleObj r:id="rId25" imgW="15264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971"/>
                          <a:ext cx="187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60" name="Line 27"/>
            <p:cNvSpPr>
              <a:spLocks noChangeShapeType="1"/>
            </p:cNvSpPr>
            <p:nvPr/>
          </p:nvSpPr>
          <p:spPr bwMode="auto">
            <a:xfrm flipV="1">
              <a:off x="1243" y="894"/>
              <a:ext cx="1" cy="46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2561" name="Line 28"/>
            <p:cNvSpPr>
              <a:spLocks noChangeShapeType="1"/>
            </p:cNvSpPr>
            <p:nvPr/>
          </p:nvSpPr>
          <p:spPr bwMode="auto">
            <a:xfrm flipV="1">
              <a:off x="1249" y="376"/>
              <a:ext cx="1" cy="23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2562" name="Line 29"/>
            <p:cNvSpPr>
              <a:spLocks noChangeShapeType="1"/>
            </p:cNvSpPr>
            <p:nvPr/>
          </p:nvSpPr>
          <p:spPr bwMode="auto">
            <a:xfrm flipV="1">
              <a:off x="1242" y="146"/>
              <a:ext cx="7" cy="279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2563" name="Freeform 35"/>
            <p:cNvSpPr>
              <a:spLocks/>
            </p:cNvSpPr>
            <p:nvPr/>
          </p:nvSpPr>
          <p:spPr bwMode="auto">
            <a:xfrm>
              <a:off x="182" y="0"/>
              <a:ext cx="2096" cy="1990"/>
            </a:xfrm>
            <a:custGeom>
              <a:avLst/>
              <a:gdLst>
                <a:gd name="T0" fmla="*/ 148 w 2096"/>
                <a:gd name="T1" fmla="*/ 614 h 1990"/>
                <a:gd name="T2" fmla="*/ 568 w 2096"/>
                <a:gd name="T3" fmla="*/ 338 h 1990"/>
                <a:gd name="T4" fmla="*/ 1000 w 2096"/>
                <a:gd name="T5" fmla="*/ 38 h 1990"/>
                <a:gd name="T6" fmla="*/ 1204 w 2096"/>
                <a:gd name="T7" fmla="*/ 110 h 1990"/>
                <a:gd name="T8" fmla="*/ 1912 w 2096"/>
                <a:gd name="T9" fmla="*/ 590 h 1990"/>
                <a:gd name="T10" fmla="*/ 2020 w 2096"/>
                <a:gd name="T11" fmla="*/ 890 h 1990"/>
                <a:gd name="T12" fmla="*/ 2044 w 2096"/>
                <a:gd name="T13" fmla="*/ 1670 h 1990"/>
                <a:gd name="T14" fmla="*/ 1804 w 2096"/>
                <a:gd name="T15" fmla="*/ 1946 h 1990"/>
                <a:gd name="T16" fmla="*/ 292 w 2096"/>
                <a:gd name="T17" fmla="*/ 1934 h 1990"/>
                <a:gd name="T18" fmla="*/ 52 w 2096"/>
                <a:gd name="T19" fmla="*/ 1670 h 1990"/>
                <a:gd name="T20" fmla="*/ 52 w 2096"/>
                <a:gd name="T21" fmla="*/ 866 h 19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96"/>
                <a:gd name="T34" fmla="*/ 0 h 1990"/>
                <a:gd name="T35" fmla="*/ 2096 w 2096"/>
                <a:gd name="T36" fmla="*/ 1990 h 199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96" h="1990">
                  <a:moveTo>
                    <a:pt x="148" y="614"/>
                  </a:moveTo>
                  <a:cubicBezTo>
                    <a:pt x="287" y="524"/>
                    <a:pt x="426" y="434"/>
                    <a:pt x="568" y="338"/>
                  </a:cubicBezTo>
                  <a:cubicBezTo>
                    <a:pt x="710" y="242"/>
                    <a:pt x="894" y="76"/>
                    <a:pt x="1000" y="38"/>
                  </a:cubicBezTo>
                  <a:cubicBezTo>
                    <a:pt x="1106" y="0"/>
                    <a:pt x="1052" y="18"/>
                    <a:pt x="1204" y="110"/>
                  </a:cubicBezTo>
                  <a:cubicBezTo>
                    <a:pt x="1356" y="202"/>
                    <a:pt x="1776" y="460"/>
                    <a:pt x="1912" y="590"/>
                  </a:cubicBezTo>
                  <a:cubicBezTo>
                    <a:pt x="2048" y="720"/>
                    <a:pt x="1998" y="710"/>
                    <a:pt x="2020" y="890"/>
                  </a:cubicBezTo>
                  <a:cubicBezTo>
                    <a:pt x="2042" y="1070"/>
                    <a:pt x="2080" y="1494"/>
                    <a:pt x="2044" y="1670"/>
                  </a:cubicBezTo>
                  <a:cubicBezTo>
                    <a:pt x="2008" y="1846"/>
                    <a:pt x="2096" y="1902"/>
                    <a:pt x="1804" y="1946"/>
                  </a:cubicBezTo>
                  <a:cubicBezTo>
                    <a:pt x="1512" y="1990"/>
                    <a:pt x="584" y="1980"/>
                    <a:pt x="292" y="1934"/>
                  </a:cubicBezTo>
                  <a:cubicBezTo>
                    <a:pt x="0" y="1888"/>
                    <a:pt x="92" y="1848"/>
                    <a:pt x="52" y="1670"/>
                  </a:cubicBezTo>
                  <a:cubicBezTo>
                    <a:pt x="12" y="1492"/>
                    <a:pt x="47" y="1183"/>
                    <a:pt x="52" y="866"/>
                  </a:cubicBezTo>
                </a:path>
              </a:pathLst>
            </a:custGeom>
            <a:noFill/>
            <a:ln w="28575" cap="sq" cmpd="sng">
              <a:solidFill>
                <a:srgbClr val="FF66CC"/>
              </a:solidFill>
              <a:miter lim="800000"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2564" name="Object 36"/>
            <p:cNvGraphicFramePr>
              <a:graphicFrameLocks noChangeAspect="1"/>
            </p:cNvGraphicFramePr>
            <p:nvPr/>
          </p:nvGraphicFramePr>
          <p:xfrm>
            <a:off x="565" y="1384"/>
            <a:ext cx="188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15" r:id="rId27" imgW="165240" imgH="266400" progId="Equation.3">
                    <p:embed/>
                  </p:oleObj>
                </mc:Choice>
                <mc:Fallback>
                  <p:oleObj r:id="rId27" imgW="16524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5" y="1384"/>
                          <a:ext cx="188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048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 bldLvl="0" animBg="1" autoUpdateAnimBg="0"/>
      <p:bldP spid="22535" grpId="0" bldLvl="0" autoUpdateAnimBg="0"/>
      <p:bldP spid="22536" grpId="0" bldLvl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1"/>
          <p:cNvSpPr>
            <a:spLocks noChangeArrowheads="1"/>
          </p:cNvSpPr>
          <p:nvPr/>
        </p:nvSpPr>
        <p:spPr bwMode="auto">
          <a:xfrm>
            <a:off x="611188" y="836613"/>
            <a:ext cx="23399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3600">
                <a:solidFill>
                  <a:srgbClr val="000000"/>
                </a:solidFill>
                <a:latin typeface="华文行楷" pitchFamily="2" charset="-122"/>
                <a:ea typeface="华文行楷" pitchFamily="2" charset="-122"/>
                <a:sym typeface="华文行楷" pitchFamily="2" charset="-122"/>
              </a:rPr>
              <a:t>4 </a:t>
            </a:r>
            <a:r>
              <a:rPr lang="zh-CN" altLang="en-US" sz="3600">
                <a:solidFill>
                  <a:srgbClr val="000000"/>
                </a:solidFill>
                <a:latin typeface="华文行楷" pitchFamily="2" charset="-122"/>
                <a:ea typeface="华文行楷" pitchFamily="2" charset="-122"/>
                <a:sym typeface="华文行楷" pitchFamily="2" charset="-122"/>
              </a:rPr>
              <a:t>电路定理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771525" y="1341438"/>
            <a:ext cx="7048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99"/>
              </a:buClr>
              <a:buFont typeface="Arial" pitchFamily="34" charset="0"/>
              <a:buChar char="•"/>
            </a:pPr>
            <a:r>
              <a:rPr lang="zh-CN" altLang="en-US" sz="320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叠加定理内容</a:t>
            </a:r>
            <a:endParaRPr lang="en-US" altLang="en-US" sz="3200">
              <a:solidFill>
                <a:srgbClr val="000000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99"/>
              </a:buClr>
              <a:buFont typeface="Arial" pitchFamily="34" charset="0"/>
              <a:buChar char="–"/>
            </a:pPr>
            <a:r>
              <a:rPr lang="zh-CN" altLang="en-US" sz="2800">
                <a:solidFill>
                  <a:srgbClr val="000000"/>
                </a:solidFill>
                <a:latin typeface="宋体" pitchFamily="2" charset="-122"/>
                <a:sym typeface="宋体" pitchFamily="2" charset="-122"/>
              </a:rPr>
              <a:t>所有独立源同时作用引起的响应</a:t>
            </a:r>
            <a:r>
              <a:rPr lang="zh-CN" altLang="en-US" sz="2800">
                <a:solidFill>
                  <a:srgbClr val="000000"/>
                </a:solidFill>
                <a:sym typeface="Arial" pitchFamily="34" charset="0"/>
              </a:rPr>
              <a:t> </a:t>
            </a:r>
            <a:r>
              <a:rPr lang="en-US" altLang="en-US" sz="2800">
                <a:solidFill>
                  <a:srgbClr val="000000"/>
                </a:solidFill>
                <a:sym typeface="Arial" pitchFamily="34" charset="0"/>
              </a:rPr>
              <a:t>= </a:t>
            </a:r>
            <a:r>
              <a:rPr lang="zh-CN" altLang="en-US" sz="2800">
                <a:solidFill>
                  <a:srgbClr val="000000"/>
                </a:solidFill>
                <a:latin typeface="宋体" pitchFamily="2" charset="-122"/>
                <a:sym typeface="宋体" pitchFamily="2" charset="-122"/>
              </a:rPr>
              <a:t>各个独立源单独作用所引起的响应之和。</a:t>
            </a:r>
            <a:endParaRPr lang="en-US" altLang="en-US" sz="2800">
              <a:solidFill>
                <a:srgbClr val="000000"/>
              </a:solidFill>
              <a:latin typeface="宋体" pitchFamily="2" charset="-122"/>
              <a:sym typeface="宋体" pitchFamily="2" charset="-122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99"/>
              </a:buClr>
              <a:buFont typeface="Arial" pitchFamily="34" charset="0"/>
              <a:buChar char="–"/>
            </a:pPr>
            <a:r>
              <a:rPr lang="zh-CN" altLang="en-US" sz="2800">
                <a:solidFill>
                  <a:srgbClr val="000000"/>
                </a:solidFill>
                <a:latin typeface="宋体" pitchFamily="2" charset="-122"/>
                <a:sym typeface="宋体" pitchFamily="2" charset="-122"/>
              </a:rPr>
              <a:t>可用数学描述为：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1115616" y="6021288"/>
            <a:ext cx="7056784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99"/>
              </a:buClr>
              <a:buFont typeface="Wingdings" pitchFamily="2" charset="2"/>
              <a:buNone/>
            </a:pPr>
            <a:r>
              <a:rPr lang="zh-CN" altLang="en-US" sz="3200" b="1" dirty="0">
                <a:solidFill>
                  <a:srgbClr val="0033CC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适用范围：</a:t>
            </a:r>
            <a:r>
              <a:rPr lang="zh-CN" altLang="en-US" sz="3200" b="1" dirty="0">
                <a:solidFill>
                  <a:srgbClr val="0033CC"/>
                </a:solidFill>
                <a:latin typeface="宋体" pitchFamily="2" charset="-122"/>
                <a:ea typeface="黑体" pitchFamily="49" charset="-122"/>
                <a:sym typeface="宋体" pitchFamily="2" charset="-122"/>
              </a:rPr>
              <a:t>线性电路。</a:t>
            </a:r>
            <a:r>
              <a:rPr lang="zh-CN" altLang="en-US" sz="3200" b="1" dirty="0">
                <a:solidFill>
                  <a:srgbClr val="0033CC"/>
                </a:solidFill>
                <a:ea typeface="楷体_GB2312" pitchFamily="1" charset="-122"/>
              </a:rPr>
              <a:t>电压和电流</a:t>
            </a:r>
            <a:r>
              <a:rPr lang="zh-CN" altLang="en-US" sz="3200" b="1" dirty="0">
                <a:solidFill>
                  <a:srgbClr val="0033CC"/>
                </a:solidFill>
                <a:ea typeface="黑体" pitchFamily="49" charset="-122"/>
              </a:rPr>
              <a:t> 。</a:t>
            </a:r>
            <a:endParaRPr lang="en-US" altLang="en-US" dirty="0">
              <a:solidFill>
                <a:srgbClr val="000000"/>
              </a:solidFill>
            </a:endParaRPr>
          </a:p>
        </p:txBody>
      </p:sp>
      <p:grpSp>
        <p:nvGrpSpPr>
          <p:cNvPr id="23557" name="Group 5"/>
          <p:cNvGrpSpPr>
            <a:grpSpLocks/>
          </p:cNvGrpSpPr>
          <p:nvPr/>
        </p:nvGrpSpPr>
        <p:grpSpPr bwMode="auto">
          <a:xfrm>
            <a:off x="1711325" y="3359150"/>
            <a:ext cx="5473700" cy="1916113"/>
            <a:chOff x="0" y="0"/>
            <a:chExt cx="3448" cy="1207"/>
          </a:xfrm>
        </p:grpSpPr>
        <p:graphicFrame>
          <p:nvGraphicFramePr>
            <p:cNvPr id="23558" name="Object 6"/>
            <p:cNvGraphicFramePr>
              <a:graphicFrameLocks noChangeAspect="1"/>
            </p:cNvGraphicFramePr>
            <p:nvPr/>
          </p:nvGraphicFramePr>
          <p:xfrm>
            <a:off x="149" y="0"/>
            <a:ext cx="3299" cy="9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51" r:id="rId3" imgW="3316680" imgH="875160" progId="Equation.3">
                    <p:embed/>
                  </p:oleObj>
                </mc:Choice>
                <mc:Fallback>
                  <p:oleObj r:id="rId3" imgW="3316680" imgH="875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" y="0"/>
                          <a:ext cx="3299" cy="9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59" name="Text Box 7"/>
            <p:cNvSpPr>
              <a:spLocks noChangeArrowheads="1"/>
            </p:cNvSpPr>
            <p:nvPr/>
          </p:nvSpPr>
          <p:spPr bwMode="auto">
            <a:xfrm>
              <a:off x="0" y="916"/>
              <a:ext cx="284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sz="2400" b="1" dirty="0">
                  <a:solidFill>
                    <a:srgbClr val="000000"/>
                  </a:solidFill>
                  <a:sym typeface="Arial" pitchFamily="34" charset="0"/>
                </a:rPr>
                <a:t>即响应为各独立源的线性组合。</a:t>
              </a:r>
              <a:endParaRPr lang="en-US" alt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8" name="Text Box 7"/>
          <p:cNvSpPr>
            <a:spLocks noChangeArrowheads="1"/>
          </p:cNvSpPr>
          <p:nvPr/>
        </p:nvSpPr>
        <p:spPr bwMode="auto">
          <a:xfrm>
            <a:off x="804019" y="5374808"/>
            <a:ext cx="76097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单个源作用时，其余电压源视作短路，电流源视作开路</a:t>
            </a:r>
            <a:endParaRPr lang="en-US" altLang="en-US" sz="24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415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bldLvl="0" autoUpdateAnimBg="0"/>
      <p:bldP spid="23556" grpId="0" bldLvl="0" autoUpdateAnimBg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3"/>
          <p:cNvGrpSpPr>
            <a:grpSpLocks/>
          </p:cNvGrpSpPr>
          <p:nvPr/>
        </p:nvGrpSpPr>
        <p:grpSpPr bwMode="auto">
          <a:xfrm>
            <a:off x="685800" y="1714500"/>
            <a:ext cx="4024313" cy="2562225"/>
            <a:chOff x="0" y="0"/>
            <a:chExt cx="2535" cy="1614"/>
          </a:xfrm>
        </p:grpSpPr>
        <p:sp>
          <p:nvSpPr>
            <p:cNvPr id="24579" name="Rectangle 4"/>
            <p:cNvSpPr>
              <a:spLocks noChangeArrowheads="1"/>
            </p:cNvSpPr>
            <p:nvPr/>
          </p:nvSpPr>
          <p:spPr bwMode="auto">
            <a:xfrm>
              <a:off x="122" y="573"/>
              <a:ext cx="621" cy="1010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4580" name="Rectangle 5"/>
            <p:cNvSpPr>
              <a:spLocks noChangeArrowheads="1"/>
            </p:cNvSpPr>
            <p:nvPr/>
          </p:nvSpPr>
          <p:spPr bwMode="auto">
            <a:xfrm>
              <a:off x="743" y="136"/>
              <a:ext cx="866" cy="437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4581" name="Line 6"/>
            <p:cNvSpPr>
              <a:spLocks noChangeShapeType="1"/>
            </p:cNvSpPr>
            <p:nvPr/>
          </p:nvSpPr>
          <p:spPr bwMode="auto">
            <a:xfrm>
              <a:off x="758" y="1583"/>
              <a:ext cx="1261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4582" name="Line 7"/>
            <p:cNvSpPr>
              <a:spLocks noChangeShapeType="1"/>
            </p:cNvSpPr>
            <p:nvPr/>
          </p:nvSpPr>
          <p:spPr bwMode="auto">
            <a:xfrm>
              <a:off x="1609" y="573"/>
              <a:ext cx="1" cy="101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4583" name="Line 8"/>
            <p:cNvSpPr>
              <a:spLocks noChangeShapeType="1"/>
            </p:cNvSpPr>
            <p:nvPr/>
          </p:nvSpPr>
          <p:spPr bwMode="auto">
            <a:xfrm>
              <a:off x="1624" y="573"/>
              <a:ext cx="364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4584" name="Oval 9"/>
            <p:cNvSpPr>
              <a:spLocks noChangeArrowheads="1"/>
            </p:cNvSpPr>
            <p:nvPr/>
          </p:nvSpPr>
          <p:spPr bwMode="auto">
            <a:xfrm>
              <a:off x="1582" y="1554"/>
              <a:ext cx="46" cy="45"/>
            </a:xfrm>
            <a:prstGeom prst="ellipse">
              <a:avLst/>
            </a:prstGeom>
            <a:solidFill>
              <a:schemeClr val="tx1"/>
            </a:solidFill>
            <a:ln w="28575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4585" name="Oval 10"/>
            <p:cNvSpPr>
              <a:spLocks noChangeArrowheads="1"/>
            </p:cNvSpPr>
            <p:nvPr/>
          </p:nvSpPr>
          <p:spPr bwMode="auto">
            <a:xfrm>
              <a:off x="717" y="1554"/>
              <a:ext cx="46" cy="45"/>
            </a:xfrm>
            <a:prstGeom prst="ellipse">
              <a:avLst/>
            </a:prstGeom>
            <a:solidFill>
              <a:schemeClr val="tx1"/>
            </a:solidFill>
            <a:ln w="28575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4586" name="Oval 11"/>
            <p:cNvSpPr>
              <a:spLocks noChangeArrowheads="1"/>
            </p:cNvSpPr>
            <p:nvPr/>
          </p:nvSpPr>
          <p:spPr bwMode="auto">
            <a:xfrm>
              <a:off x="1582" y="558"/>
              <a:ext cx="46" cy="46"/>
            </a:xfrm>
            <a:prstGeom prst="ellipse">
              <a:avLst/>
            </a:prstGeom>
            <a:solidFill>
              <a:schemeClr val="tx1"/>
            </a:solidFill>
            <a:ln w="28575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4587" name="Oval 12"/>
            <p:cNvSpPr>
              <a:spLocks noChangeArrowheads="1"/>
            </p:cNvSpPr>
            <p:nvPr/>
          </p:nvSpPr>
          <p:spPr bwMode="auto">
            <a:xfrm>
              <a:off x="717" y="558"/>
              <a:ext cx="46" cy="46"/>
            </a:xfrm>
            <a:prstGeom prst="ellipse">
              <a:avLst/>
            </a:prstGeom>
            <a:solidFill>
              <a:schemeClr val="tx1"/>
            </a:solidFill>
            <a:ln w="28575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4588" name="Rectangle 13"/>
            <p:cNvSpPr>
              <a:spLocks noChangeArrowheads="1"/>
            </p:cNvSpPr>
            <p:nvPr/>
          </p:nvSpPr>
          <p:spPr bwMode="auto">
            <a:xfrm>
              <a:off x="699" y="936"/>
              <a:ext cx="90" cy="256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4589" name="Rectangle 14"/>
            <p:cNvSpPr>
              <a:spLocks noChangeArrowheads="1"/>
            </p:cNvSpPr>
            <p:nvPr/>
          </p:nvSpPr>
          <p:spPr bwMode="auto">
            <a:xfrm>
              <a:off x="1564" y="709"/>
              <a:ext cx="91" cy="256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4590" name="Oval 15"/>
            <p:cNvSpPr>
              <a:spLocks noChangeArrowheads="1"/>
            </p:cNvSpPr>
            <p:nvPr/>
          </p:nvSpPr>
          <p:spPr bwMode="auto">
            <a:xfrm>
              <a:off x="1476" y="1131"/>
              <a:ext cx="258" cy="257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4591" name="Line 16"/>
            <p:cNvSpPr>
              <a:spLocks noChangeShapeType="1"/>
            </p:cNvSpPr>
            <p:nvPr/>
          </p:nvSpPr>
          <p:spPr bwMode="auto">
            <a:xfrm>
              <a:off x="1609" y="1131"/>
              <a:ext cx="1" cy="257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4592" name="Oval 17"/>
            <p:cNvSpPr>
              <a:spLocks noChangeArrowheads="1"/>
            </p:cNvSpPr>
            <p:nvPr/>
          </p:nvSpPr>
          <p:spPr bwMode="auto">
            <a:xfrm>
              <a:off x="1017" y="0"/>
              <a:ext cx="259" cy="256"/>
            </a:xfrm>
            <a:prstGeom prst="ellipse">
              <a:avLst/>
            </a:prstGeom>
            <a:ln w="28575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4593" name="Oval 18"/>
            <p:cNvSpPr>
              <a:spLocks noChangeArrowheads="1"/>
            </p:cNvSpPr>
            <p:nvPr/>
          </p:nvSpPr>
          <p:spPr bwMode="auto">
            <a:xfrm>
              <a:off x="0" y="1026"/>
              <a:ext cx="259" cy="256"/>
            </a:xfrm>
            <a:prstGeom prst="ellipse">
              <a:avLst/>
            </a:prstGeom>
            <a:ln w="28575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4594" name="Line 19"/>
            <p:cNvSpPr>
              <a:spLocks noChangeShapeType="1"/>
            </p:cNvSpPr>
            <p:nvPr/>
          </p:nvSpPr>
          <p:spPr bwMode="auto">
            <a:xfrm>
              <a:off x="0" y="1161"/>
              <a:ext cx="259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4595" name="Line 20"/>
            <p:cNvSpPr>
              <a:spLocks noChangeShapeType="1"/>
            </p:cNvSpPr>
            <p:nvPr/>
          </p:nvSpPr>
          <p:spPr bwMode="auto">
            <a:xfrm>
              <a:off x="1154" y="0"/>
              <a:ext cx="1" cy="256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4596" name="Line 21"/>
            <p:cNvSpPr>
              <a:spLocks noChangeShapeType="1"/>
            </p:cNvSpPr>
            <p:nvPr/>
          </p:nvSpPr>
          <p:spPr bwMode="auto">
            <a:xfrm>
              <a:off x="1427" y="136"/>
              <a:ext cx="45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4597" name="Line 22"/>
            <p:cNvSpPr>
              <a:spLocks noChangeShapeType="1"/>
            </p:cNvSpPr>
            <p:nvPr/>
          </p:nvSpPr>
          <p:spPr bwMode="auto">
            <a:xfrm flipV="1">
              <a:off x="122" y="814"/>
              <a:ext cx="1" cy="46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4598" name="Rectangle 23"/>
            <p:cNvSpPr>
              <a:spLocks noChangeArrowheads="1"/>
            </p:cNvSpPr>
            <p:nvPr/>
          </p:nvSpPr>
          <p:spPr bwMode="auto">
            <a:xfrm rot="16200000">
              <a:off x="1145" y="441"/>
              <a:ext cx="90" cy="257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4599" name="Oval 24"/>
            <p:cNvSpPr>
              <a:spLocks noChangeArrowheads="1"/>
            </p:cNvSpPr>
            <p:nvPr/>
          </p:nvSpPr>
          <p:spPr bwMode="auto">
            <a:xfrm>
              <a:off x="2019" y="1554"/>
              <a:ext cx="61" cy="60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4600" name="Oval 25"/>
            <p:cNvSpPr>
              <a:spLocks noChangeArrowheads="1"/>
            </p:cNvSpPr>
            <p:nvPr/>
          </p:nvSpPr>
          <p:spPr bwMode="auto">
            <a:xfrm>
              <a:off x="1988" y="544"/>
              <a:ext cx="61" cy="60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4601" name="Object 25"/>
            <p:cNvGraphicFramePr>
              <a:graphicFrameLocks noChangeAspect="1"/>
            </p:cNvGraphicFramePr>
            <p:nvPr/>
          </p:nvGraphicFramePr>
          <p:xfrm>
            <a:off x="819" y="981"/>
            <a:ext cx="213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997" r:id="rId3" imgW="203400" imgH="253800" progId="Equation.3">
                    <p:embed/>
                  </p:oleObj>
                </mc:Choice>
                <mc:Fallback>
                  <p:oleObj r:id="rId3" imgW="2034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9" y="981"/>
                          <a:ext cx="213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02" name="Object 26"/>
            <p:cNvGraphicFramePr>
              <a:graphicFrameLocks noChangeAspect="1"/>
            </p:cNvGraphicFramePr>
            <p:nvPr/>
          </p:nvGraphicFramePr>
          <p:xfrm>
            <a:off x="1063" y="618"/>
            <a:ext cx="228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998" r:id="rId5" imgW="216000" imgH="253800" progId="Equation.3">
                    <p:embed/>
                  </p:oleObj>
                </mc:Choice>
                <mc:Fallback>
                  <p:oleObj r:id="rId5" imgW="2160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3" y="618"/>
                          <a:ext cx="228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03" name="Object 27"/>
            <p:cNvGraphicFramePr>
              <a:graphicFrameLocks noChangeAspect="1"/>
            </p:cNvGraphicFramePr>
            <p:nvPr/>
          </p:nvGraphicFramePr>
          <p:xfrm>
            <a:off x="1670" y="740"/>
            <a:ext cx="227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999" r:id="rId7" imgW="216000" imgH="266400" progId="Equation.3">
                    <p:embed/>
                  </p:oleObj>
                </mc:Choice>
                <mc:Fallback>
                  <p:oleObj r:id="rId7" imgW="21600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0" y="740"/>
                          <a:ext cx="227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04" name="Object 28"/>
            <p:cNvGraphicFramePr>
              <a:graphicFrameLocks noChangeAspect="1"/>
            </p:cNvGraphicFramePr>
            <p:nvPr/>
          </p:nvGraphicFramePr>
          <p:xfrm>
            <a:off x="242" y="890"/>
            <a:ext cx="228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000" r:id="rId9" imgW="216000" imgH="266400" progId="Equation.3">
                    <p:embed/>
                  </p:oleObj>
                </mc:Choice>
                <mc:Fallback>
                  <p:oleObj r:id="rId9" imgW="21600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" y="890"/>
                          <a:ext cx="228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05" name="Object 29"/>
            <p:cNvGraphicFramePr>
              <a:graphicFrameLocks noChangeAspect="1"/>
            </p:cNvGraphicFramePr>
            <p:nvPr/>
          </p:nvGraphicFramePr>
          <p:xfrm>
            <a:off x="1230" y="196"/>
            <a:ext cx="25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001" r:id="rId11" imgW="228600" imgH="266400" progId="Equation.3">
                    <p:embed/>
                  </p:oleObj>
                </mc:Choice>
                <mc:Fallback>
                  <p:oleObj r:id="rId11" imgW="22860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0" y="196"/>
                          <a:ext cx="258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06" name="Object 30"/>
            <p:cNvGraphicFramePr>
              <a:graphicFrameLocks noChangeAspect="1"/>
            </p:cNvGraphicFramePr>
            <p:nvPr/>
          </p:nvGraphicFramePr>
          <p:xfrm>
            <a:off x="1244" y="1131"/>
            <a:ext cx="244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002" r:id="rId13" imgW="228600" imgH="266400" progId="Equation.3">
                    <p:embed/>
                  </p:oleObj>
                </mc:Choice>
                <mc:Fallback>
                  <p:oleObj r:id="rId13" imgW="22860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4" y="1131"/>
                          <a:ext cx="244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07" name="Object 31"/>
            <p:cNvGraphicFramePr>
              <a:graphicFrameLocks noChangeAspect="1"/>
            </p:cNvGraphicFramePr>
            <p:nvPr/>
          </p:nvGraphicFramePr>
          <p:xfrm>
            <a:off x="1670" y="1056"/>
            <a:ext cx="166" cy="4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003" r:id="rId15" imgW="152640" imgH="710280" progId="Equation.3">
                    <p:embed/>
                  </p:oleObj>
                </mc:Choice>
                <mc:Fallback>
                  <p:oleObj r:id="rId15" imgW="152640" imgH="710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0" y="1056"/>
                          <a:ext cx="166" cy="4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08" name="Object 32"/>
            <p:cNvGraphicFramePr>
              <a:graphicFrameLocks noChangeAspect="1"/>
            </p:cNvGraphicFramePr>
            <p:nvPr/>
          </p:nvGraphicFramePr>
          <p:xfrm>
            <a:off x="2034" y="649"/>
            <a:ext cx="167" cy="8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004" r:id="rId17" imgW="152640" imgH="1332000" progId="Equation.3">
                    <p:embed/>
                  </p:oleObj>
                </mc:Choice>
                <mc:Fallback>
                  <p:oleObj r:id="rId17" imgW="152640" imgH="1332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4" y="649"/>
                          <a:ext cx="167" cy="8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09" name="Object 33"/>
            <p:cNvGraphicFramePr>
              <a:graphicFrameLocks noChangeAspect="1"/>
            </p:cNvGraphicFramePr>
            <p:nvPr/>
          </p:nvGraphicFramePr>
          <p:xfrm>
            <a:off x="2004" y="1010"/>
            <a:ext cx="531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005" r:id="rId19" imgW="533520" imgH="266400" progId="Equation.3">
                    <p:embed/>
                  </p:oleObj>
                </mc:Choice>
                <mc:Fallback>
                  <p:oleObj r:id="rId19" imgW="53352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4" y="1010"/>
                          <a:ext cx="531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610" name="Text Box 35"/>
          <p:cNvSpPr>
            <a:spLocks noChangeArrowheads="1"/>
          </p:cNvSpPr>
          <p:nvPr/>
        </p:nvSpPr>
        <p:spPr bwMode="auto">
          <a:xfrm>
            <a:off x="5000625" y="1485900"/>
            <a:ext cx="2301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400" b="1" i="1">
                <a:solidFill>
                  <a:srgbClr val="0000CC"/>
                </a:solidFill>
                <a:sym typeface="Arial" pitchFamily="34" charset="0"/>
              </a:rPr>
              <a:t>I</a:t>
            </a:r>
            <a:r>
              <a:rPr lang="en-US" altLang="en-US" sz="1200" b="1">
                <a:solidFill>
                  <a:srgbClr val="0000CC"/>
                </a:solidFill>
                <a:sym typeface="Arial" pitchFamily="34" charset="0"/>
              </a:rPr>
              <a:t>S1</a:t>
            </a:r>
            <a:r>
              <a:rPr lang="zh-CN" altLang="en-US" sz="2400" b="1">
                <a:solidFill>
                  <a:srgbClr val="0000CC"/>
                </a:solidFill>
                <a:sym typeface="Arial" pitchFamily="34" charset="0"/>
              </a:rPr>
              <a:t>单独作用时：</a:t>
            </a:r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24611" name="Group 36"/>
          <p:cNvGrpSpPr>
            <a:grpSpLocks/>
          </p:cNvGrpSpPr>
          <p:nvPr/>
        </p:nvGrpSpPr>
        <p:grpSpPr bwMode="auto">
          <a:xfrm>
            <a:off x="1676400" y="1695450"/>
            <a:ext cx="6057900" cy="2476500"/>
            <a:chOff x="0" y="0"/>
            <a:chExt cx="3816" cy="1560"/>
          </a:xfrm>
        </p:grpSpPr>
        <p:graphicFrame>
          <p:nvGraphicFramePr>
            <p:cNvPr id="24612" name="Object 36"/>
            <p:cNvGraphicFramePr>
              <a:graphicFrameLocks noChangeAspect="1"/>
            </p:cNvGraphicFramePr>
            <p:nvPr/>
          </p:nvGraphicFramePr>
          <p:xfrm>
            <a:off x="2320" y="179"/>
            <a:ext cx="1496" cy="5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006" r:id="rId21" imgW="1448640" imgH="532800" progId="Equation.3">
                    <p:embed/>
                  </p:oleObj>
                </mc:Choice>
                <mc:Fallback>
                  <p:oleObj r:id="rId21" imgW="1448640" imgH="532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0" y="179"/>
                          <a:ext cx="1496" cy="5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4613" name="Group 38"/>
            <p:cNvGrpSpPr>
              <a:grpSpLocks/>
            </p:cNvGrpSpPr>
            <p:nvPr/>
          </p:nvGrpSpPr>
          <p:grpSpPr bwMode="auto">
            <a:xfrm>
              <a:off x="0" y="0"/>
              <a:ext cx="1944" cy="1560"/>
              <a:chOff x="0" y="0"/>
              <a:chExt cx="1944" cy="1560"/>
            </a:xfrm>
          </p:grpSpPr>
          <p:sp useBgFill="1">
            <p:nvSpPr>
              <p:cNvPr id="24614" name="Rectangle 39"/>
              <p:cNvSpPr>
                <a:spLocks noChangeArrowheads="1"/>
              </p:cNvSpPr>
              <p:nvPr/>
            </p:nvSpPr>
            <p:spPr bwMode="auto">
              <a:xfrm>
                <a:off x="1368" y="996"/>
                <a:ext cx="576" cy="288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grpSp>
            <p:nvGrpSpPr>
              <p:cNvPr id="24615" name="Group 40"/>
              <p:cNvGrpSpPr>
                <a:grpSpLocks/>
              </p:cNvGrpSpPr>
              <p:nvPr/>
            </p:nvGrpSpPr>
            <p:grpSpPr bwMode="auto">
              <a:xfrm>
                <a:off x="0" y="0"/>
                <a:ext cx="1649" cy="1560"/>
                <a:chOff x="0" y="0"/>
                <a:chExt cx="1649" cy="1560"/>
              </a:xfrm>
            </p:grpSpPr>
            <p:sp useBgFill="1">
              <p:nvSpPr>
                <p:cNvPr id="24616" name="Rectangle 4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76" cy="480"/>
                </a:xfrm>
                <a:prstGeom prst="rect">
                  <a:avLst/>
                </a:pr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mpd="sng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endParaRPr lang="en-US" altLang="en-US">
                    <a:solidFill>
                      <a:srgbClr val="000000"/>
                    </a:solidFill>
                    <a:sym typeface="Arial" pitchFamily="34" charset="0"/>
                  </a:endParaRPr>
                </a:p>
              </p:txBody>
            </p:sp>
            <p:sp useBgFill="1">
              <p:nvSpPr>
                <p:cNvPr id="24617" name="Rectangle 42"/>
                <p:cNvSpPr>
                  <a:spLocks noChangeArrowheads="1"/>
                </p:cNvSpPr>
                <p:nvPr/>
              </p:nvSpPr>
              <p:spPr bwMode="auto">
                <a:xfrm>
                  <a:off x="588" y="1008"/>
                  <a:ext cx="672" cy="540"/>
                </a:xfrm>
                <a:prstGeom prst="rect">
                  <a:avLst/>
                </a:pr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mpd="sng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endParaRPr lang="en-US" altLang="en-US">
                    <a:solidFill>
                      <a:srgbClr val="000000"/>
                    </a:solidFill>
                    <a:sym typeface="Arial" pitchFamily="34" charset="0"/>
                  </a:endParaRPr>
                </a:p>
              </p:txBody>
            </p:sp>
            <p:sp>
              <p:nvSpPr>
                <p:cNvPr id="24618" name="Line 43"/>
                <p:cNvSpPr>
                  <a:spLocks noChangeShapeType="1"/>
                </p:cNvSpPr>
                <p:nvPr/>
              </p:nvSpPr>
              <p:spPr bwMode="auto">
                <a:xfrm>
                  <a:off x="984" y="1008"/>
                  <a:ext cx="1" cy="552"/>
                </a:xfrm>
                <a:prstGeom prst="line">
                  <a:avLst/>
                </a:prstGeom>
                <a:noFill/>
                <a:ln w="28575" cap="sq" cmpd="sng">
                  <a:solidFill>
                    <a:schemeClr val="tx1"/>
                  </a:solidFill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endParaRPr lang="en-US" altLang="en-US">
                    <a:solidFill>
                      <a:srgbClr val="000000"/>
                    </a:solidFill>
                    <a:sym typeface="Arial" pitchFamily="34" charset="0"/>
                  </a:endParaRPr>
                </a:p>
              </p:txBody>
            </p:sp>
            <p:graphicFrame>
              <p:nvGraphicFramePr>
                <p:cNvPr id="24619" name="Object 43"/>
                <p:cNvGraphicFramePr>
                  <a:graphicFrameLocks noChangeAspect="1"/>
                </p:cNvGraphicFramePr>
                <p:nvPr/>
              </p:nvGraphicFramePr>
              <p:xfrm>
                <a:off x="1400" y="972"/>
                <a:ext cx="249" cy="26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0007" r:id="rId23" imgW="228600" imgH="266400" progId="Equation.3">
                        <p:embed/>
                      </p:oleObj>
                    </mc:Choice>
                    <mc:Fallback>
                      <p:oleObj r:id="rId23" imgW="228600" imgH="2664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00" y="972"/>
                              <a:ext cx="249" cy="26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aphicFrame>
        <p:nvGraphicFramePr>
          <p:cNvPr id="24620" name="Object 44"/>
          <p:cNvGraphicFramePr>
            <a:graphicFrameLocks noChangeAspect="1"/>
          </p:cNvGraphicFramePr>
          <p:nvPr/>
        </p:nvGraphicFramePr>
        <p:xfrm>
          <a:off x="5359400" y="1981200"/>
          <a:ext cx="23749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08" r:id="rId25" imgW="1448640" imgH="532800" progId="Equation.3">
                  <p:embed/>
                </p:oleObj>
              </mc:Choice>
              <mc:Fallback>
                <p:oleObj r:id="rId25" imgW="1448640" imgH="53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9400" y="1981200"/>
                        <a:ext cx="2374900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21" name="Text Box 46"/>
          <p:cNvSpPr>
            <a:spLocks noChangeArrowheads="1"/>
          </p:cNvSpPr>
          <p:nvPr/>
        </p:nvSpPr>
        <p:spPr bwMode="auto">
          <a:xfrm>
            <a:off x="4986338" y="2847975"/>
            <a:ext cx="2365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400" b="1" i="1">
                <a:solidFill>
                  <a:srgbClr val="0000CC"/>
                </a:solidFill>
                <a:sym typeface="Arial" pitchFamily="34" charset="0"/>
              </a:rPr>
              <a:t>U</a:t>
            </a:r>
            <a:r>
              <a:rPr lang="en-US" altLang="en-US" sz="1200" b="1">
                <a:solidFill>
                  <a:srgbClr val="0000CC"/>
                </a:solidFill>
                <a:sym typeface="Arial" pitchFamily="34" charset="0"/>
              </a:rPr>
              <a:t>S </a:t>
            </a:r>
            <a:r>
              <a:rPr lang="zh-CN" altLang="en-US" sz="2400" b="1">
                <a:solidFill>
                  <a:srgbClr val="0000CC"/>
                </a:solidFill>
                <a:sym typeface="Arial" pitchFamily="34" charset="0"/>
              </a:rPr>
              <a:t>单独作用时：</a:t>
            </a:r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24622" name="Group 47"/>
          <p:cNvGrpSpPr>
            <a:grpSpLocks/>
          </p:cNvGrpSpPr>
          <p:nvPr/>
        </p:nvGrpSpPr>
        <p:grpSpPr bwMode="auto">
          <a:xfrm>
            <a:off x="534988" y="1719263"/>
            <a:ext cx="7385050" cy="2470150"/>
            <a:chOff x="0" y="0"/>
            <a:chExt cx="4652" cy="1556"/>
          </a:xfrm>
        </p:grpSpPr>
        <p:sp useBgFill="1">
          <p:nvSpPr>
            <p:cNvPr id="24623" name="Rectangle 48"/>
            <p:cNvSpPr>
              <a:spLocks noChangeArrowheads="1"/>
            </p:cNvSpPr>
            <p:nvPr/>
          </p:nvSpPr>
          <p:spPr bwMode="auto">
            <a:xfrm>
              <a:off x="0" y="612"/>
              <a:ext cx="600" cy="864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4624" name="Rectangle 49"/>
            <p:cNvSpPr>
              <a:spLocks noChangeArrowheads="1"/>
            </p:cNvSpPr>
            <p:nvPr/>
          </p:nvSpPr>
          <p:spPr bwMode="auto">
            <a:xfrm>
              <a:off x="732" y="0"/>
              <a:ext cx="1032" cy="456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4625" name="Object 49"/>
            <p:cNvGraphicFramePr>
              <a:graphicFrameLocks noChangeAspect="1"/>
            </p:cNvGraphicFramePr>
            <p:nvPr/>
          </p:nvGraphicFramePr>
          <p:xfrm>
            <a:off x="2116" y="936"/>
            <a:ext cx="273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009" r:id="rId27" imgW="254160" imgH="266400" progId="Equation.3">
                    <p:embed/>
                  </p:oleObj>
                </mc:Choice>
                <mc:Fallback>
                  <p:oleObj r:id="rId27" imgW="25416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6" y="936"/>
                          <a:ext cx="273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26" name="Object 50"/>
            <p:cNvGraphicFramePr>
              <a:graphicFrameLocks noChangeAspect="1"/>
            </p:cNvGraphicFramePr>
            <p:nvPr/>
          </p:nvGraphicFramePr>
          <p:xfrm>
            <a:off x="3020" y="995"/>
            <a:ext cx="1632" cy="5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010" r:id="rId29" imgW="1588320" imgH="532800" progId="Equation.3">
                    <p:embed/>
                  </p:oleObj>
                </mc:Choice>
                <mc:Fallback>
                  <p:oleObj r:id="rId29" imgW="1588320" imgH="532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0" y="995"/>
                          <a:ext cx="1632" cy="5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627" name="Object 51"/>
          <p:cNvGraphicFramePr>
            <a:graphicFrameLocks noChangeAspect="1"/>
          </p:cNvGraphicFramePr>
          <p:nvPr/>
        </p:nvGraphicFramePr>
        <p:xfrm>
          <a:off x="5327650" y="3290888"/>
          <a:ext cx="25908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11" r:id="rId31" imgW="1588320" imgH="532800" progId="Equation.3">
                  <p:embed/>
                </p:oleObj>
              </mc:Choice>
              <mc:Fallback>
                <p:oleObj r:id="rId31" imgW="1588320" imgH="53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7650" y="3290888"/>
                        <a:ext cx="2590800" cy="89058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28" name="Text Box 53"/>
          <p:cNvSpPr>
            <a:spLocks noChangeArrowheads="1"/>
          </p:cNvSpPr>
          <p:nvPr/>
        </p:nvSpPr>
        <p:spPr bwMode="auto">
          <a:xfrm>
            <a:off x="5057775" y="4210050"/>
            <a:ext cx="2339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400" b="1" i="1">
                <a:solidFill>
                  <a:srgbClr val="0000CC"/>
                </a:solidFill>
                <a:sym typeface="Arial" pitchFamily="34" charset="0"/>
              </a:rPr>
              <a:t>I</a:t>
            </a:r>
            <a:r>
              <a:rPr lang="en-US" altLang="en-US" sz="1200" b="1">
                <a:solidFill>
                  <a:srgbClr val="0000CC"/>
                </a:solidFill>
                <a:sym typeface="Arial" pitchFamily="34" charset="0"/>
              </a:rPr>
              <a:t>S2 </a:t>
            </a:r>
            <a:r>
              <a:rPr lang="zh-CN" altLang="en-US" sz="2400" b="1">
                <a:solidFill>
                  <a:srgbClr val="0000CC"/>
                </a:solidFill>
                <a:sym typeface="Arial" pitchFamily="34" charset="0"/>
              </a:rPr>
              <a:t>单独作用时：</a:t>
            </a:r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24629" name="Group 54"/>
          <p:cNvGrpSpPr>
            <a:grpSpLocks/>
          </p:cNvGrpSpPr>
          <p:nvPr/>
        </p:nvGrpSpPr>
        <p:grpSpPr bwMode="auto">
          <a:xfrm>
            <a:off x="550863" y="2727325"/>
            <a:ext cx="7162800" cy="2736850"/>
            <a:chOff x="0" y="0"/>
            <a:chExt cx="4512" cy="1724"/>
          </a:xfrm>
        </p:grpSpPr>
        <p:sp useBgFill="1">
          <p:nvSpPr>
            <p:cNvPr id="24630" name="Rectangle 55"/>
            <p:cNvSpPr>
              <a:spLocks noChangeArrowheads="1"/>
            </p:cNvSpPr>
            <p:nvPr/>
          </p:nvSpPr>
          <p:spPr bwMode="auto">
            <a:xfrm>
              <a:off x="0" y="0"/>
              <a:ext cx="552" cy="804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4631" name="Rectangle 56"/>
            <p:cNvSpPr>
              <a:spLocks noChangeArrowheads="1"/>
            </p:cNvSpPr>
            <p:nvPr/>
          </p:nvSpPr>
          <p:spPr bwMode="auto">
            <a:xfrm>
              <a:off x="1284" y="396"/>
              <a:ext cx="600" cy="408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4632" name="Line 57"/>
            <p:cNvSpPr>
              <a:spLocks noChangeShapeType="1"/>
            </p:cNvSpPr>
            <p:nvPr/>
          </p:nvSpPr>
          <p:spPr bwMode="auto">
            <a:xfrm>
              <a:off x="1692" y="396"/>
              <a:ext cx="1" cy="432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4633" name="Object 57"/>
            <p:cNvGraphicFramePr>
              <a:graphicFrameLocks noChangeAspect="1"/>
            </p:cNvGraphicFramePr>
            <p:nvPr/>
          </p:nvGraphicFramePr>
          <p:xfrm>
            <a:off x="2100" y="288"/>
            <a:ext cx="306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012" r:id="rId33" imgW="114617" imgH="216217" progId="Equation.3">
                    <p:embed/>
                  </p:oleObj>
                </mc:Choice>
                <mc:Fallback>
                  <p:oleObj r:id="rId33" imgW="114617" imgH="21621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0" y="288"/>
                          <a:ext cx="306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34" name="Object 58"/>
            <p:cNvGraphicFramePr>
              <a:graphicFrameLocks noChangeAspect="1"/>
            </p:cNvGraphicFramePr>
            <p:nvPr/>
          </p:nvGraphicFramePr>
          <p:xfrm>
            <a:off x="3016" y="1163"/>
            <a:ext cx="1496" cy="5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013" r:id="rId35" imgW="1448640" imgH="532800" progId="Equation.3">
                    <p:embed/>
                  </p:oleObj>
                </mc:Choice>
                <mc:Fallback>
                  <p:oleObj r:id="rId35" imgW="1448640" imgH="532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6" y="1163"/>
                          <a:ext cx="1496" cy="5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635" name="Object 59"/>
          <p:cNvGraphicFramePr>
            <a:graphicFrameLocks noChangeAspect="1"/>
          </p:cNvGraphicFramePr>
          <p:nvPr/>
        </p:nvGraphicFramePr>
        <p:xfrm>
          <a:off x="5327650" y="4576763"/>
          <a:ext cx="23749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14" r:id="rId37" imgW="1448640" imgH="532800" progId="Equation.3">
                  <p:embed/>
                </p:oleObj>
              </mc:Choice>
              <mc:Fallback>
                <p:oleObj r:id="rId37" imgW="1448640" imgH="53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7650" y="4576763"/>
                        <a:ext cx="2374900" cy="89058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36" name="Object 60"/>
          <p:cNvGraphicFramePr>
            <a:graphicFrameLocks noChangeAspect="1"/>
          </p:cNvGraphicFramePr>
          <p:nvPr/>
        </p:nvGraphicFramePr>
        <p:xfrm>
          <a:off x="223838" y="4784725"/>
          <a:ext cx="4589462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15" r:id="rId39" imgW="2998800" imgH="837360" progId="Equation.3">
                  <p:embed/>
                </p:oleObj>
              </mc:Choice>
              <mc:Fallback>
                <p:oleObj r:id="rId39" imgW="2998800" imgH="837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8" y="4784725"/>
                        <a:ext cx="4589462" cy="140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37" name="TextBox 60"/>
          <p:cNvSpPr>
            <a:spLocks noChangeArrowheads="1"/>
          </p:cNvSpPr>
          <p:nvPr/>
        </p:nvSpPr>
        <p:spPr bwMode="auto">
          <a:xfrm>
            <a:off x="409575" y="885825"/>
            <a:ext cx="3057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3200">
                <a:solidFill>
                  <a:srgbClr val="000000"/>
                </a:solidFill>
                <a:latin typeface="华文行楷" pitchFamily="2" charset="-122"/>
                <a:ea typeface="华文行楷" pitchFamily="2" charset="-122"/>
                <a:sym typeface="华文行楷" pitchFamily="2" charset="-122"/>
              </a:rPr>
              <a:t>用叠加定理求解</a:t>
            </a: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67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246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500"/>
                                        <p:tgtEl>
                                          <p:spTgt spid="246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10" grpId="0" bldLvl="0" autoUpdateAnimBg="0"/>
      <p:bldP spid="24621" grpId="0" bldLvl="0" autoUpdateAnimBg="0"/>
      <p:bldP spid="24628" grpId="0" bldLvl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Object 14"/>
          <p:cNvGraphicFramePr>
            <a:graphicFrameLocks noChangeAspect="1"/>
          </p:cNvGraphicFramePr>
          <p:nvPr/>
        </p:nvGraphicFramePr>
        <p:xfrm>
          <a:off x="2703513" y="2082800"/>
          <a:ext cx="3044825" cy="216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8" r:id="rId3" imgW="1293120" imgH="918360" progId="">
                  <p:embed/>
                </p:oleObj>
              </mc:Choice>
              <mc:Fallback>
                <p:oleObj r:id="rId3" imgW="1293120" imgH="918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3513" y="2082800"/>
                        <a:ext cx="3044825" cy="2162175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03" name="Group 15"/>
          <p:cNvGrpSpPr>
            <a:grpSpLocks/>
          </p:cNvGrpSpPr>
          <p:nvPr/>
        </p:nvGrpSpPr>
        <p:grpSpPr bwMode="auto">
          <a:xfrm>
            <a:off x="4310063" y="2159000"/>
            <a:ext cx="1831975" cy="2060575"/>
            <a:chOff x="0" y="0"/>
            <a:chExt cx="1154" cy="1298"/>
          </a:xfrm>
        </p:grpSpPr>
        <p:sp useBgFill="1">
          <p:nvSpPr>
            <p:cNvPr id="25604" name="Rectangle 16"/>
            <p:cNvSpPr>
              <a:spLocks noChangeArrowheads="1"/>
            </p:cNvSpPr>
            <p:nvPr/>
          </p:nvSpPr>
          <p:spPr bwMode="auto">
            <a:xfrm>
              <a:off x="63" y="0"/>
              <a:ext cx="1091" cy="1298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5605" name="Object 17"/>
            <p:cNvGraphicFramePr>
              <a:graphicFrameLocks noChangeAspect="1"/>
            </p:cNvGraphicFramePr>
            <p:nvPr/>
          </p:nvGraphicFramePr>
          <p:xfrm>
            <a:off x="0" y="297"/>
            <a:ext cx="933" cy="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19" r:id="rId5" imgW="612360" imgH="487800" progId="">
                    <p:embed/>
                  </p:oleObj>
                </mc:Choice>
                <mc:Fallback>
                  <p:oleObj r:id="rId5" imgW="612360" imgH="4878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97"/>
                          <a:ext cx="933" cy="744"/>
                        </a:xfrm>
                        <a:prstGeom prst="rect">
                          <a:avLst/>
                        </a:prstGeom>
                        <a:solidFill>
                          <a:srgbClr val="BBE0E3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606" name="Group 18"/>
          <p:cNvGrpSpPr>
            <a:grpSpLocks/>
          </p:cNvGrpSpPr>
          <p:nvPr/>
        </p:nvGrpSpPr>
        <p:grpSpPr bwMode="auto">
          <a:xfrm>
            <a:off x="2663825" y="2101850"/>
            <a:ext cx="3186113" cy="2162175"/>
            <a:chOff x="0" y="0"/>
            <a:chExt cx="2007" cy="1362"/>
          </a:xfrm>
        </p:grpSpPr>
        <p:sp useBgFill="1">
          <p:nvSpPr>
            <p:cNvPr id="25607" name="Rectangle 19"/>
            <p:cNvSpPr>
              <a:spLocks noChangeArrowheads="1"/>
            </p:cNvSpPr>
            <p:nvPr/>
          </p:nvSpPr>
          <p:spPr bwMode="auto">
            <a:xfrm>
              <a:off x="0" y="95"/>
              <a:ext cx="2007" cy="1213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5608" name="Object 20"/>
            <p:cNvGraphicFramePr>
              <a:graphicFrameLocks noChangeAspect="1"/>
            </p:cNvGraphicFramePr>
            <p:nvPr/>
          </p:nvGraphicFramePr>
          <p:xfrm>
            <a:off x="28" y="0"/>
            <a:ext cx="1918" cy="1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20" r:id="rId7" imgW="1293120" imgH="918360" progId="">
                    <p:embed/>
                  </p:oleObj>
                </mc:Choice>
                <mc:Fallback>
                  <p:oleObj r:id="rId7" imgW="1293120" imgH="9183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" y="0"/>
                          <a:ext cx="1918" cy="1362"/>
                        </a:xfrm>
                        <a:prstGeom prst="rect">
                          <a:avLst/>
                        </a:prstGeom>
                        <a:solidFill>
                          <a:srgbClr val="BBE0E3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609" name="Group 21"/>
          <p:cNvGrpSpPr>
            <a:grpSpLocks/>
          </p:cNvGrpSpPr>
          <p:nvPr/>
        </p:nvGrpSpPr>
        <p:grpSpPr bwMode="auto">
          <a:xfrm>
            <a:off x="3662363" y="2262188"/>
            <a:ext cx="2686050" cy="2001837"/>
            <a:chOff x="0" y="0"/>
            <a:chExt cx="1692" cy="1261"/>
          </a:xfrm>
        </p:grpSpPr>
        <p:grpSp>
          <p:nvGrpSpPr>
            <p:cNvPr id="25610" name="Group 22"/>
            <p:cNvGrpSpPr>
              <a:grpSpLocks/>
            </p:cNvGrpSpPr>
            <p:nvPr/>
          </p:nvGrpSpPr>
          <p:grpSpPr bwMode="auto">
            <a:xfrm>
              <a:off x="0" y="0"/>
              <a:ext cx="1692" cy="1261"/>
              <a:chOff x="0" y="0"/>
              <a:chExt cx="1692" cy="1261"/>
            </a:xfrm>
          </p:grpSpPr>
          <p:sp useBgFill="1">
            <p:nvSpPr>
              <p:cNvPr id="25611" name="Rectangle 23"/>
              <p:cNvSpPr>
                <a:spLocks noChangeArrowheads="1"/>
              </p:cNvSpPr>
              <p:nvPr/>
            </p:nvSpPr>
            <p:spPr bwMode="auto">
              <a:xfrm>
                <a:off x="716" y="0"/>
                <a:ext cx="976" cy="1261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 useBgFill="1">
            <p:nvSpPr>
              <p:cNvPr id="25612" name="Rectangle 24"/>
              <p:cNvSpPr>
                <a:spLocks noChangeArrowheads="1"/>
              </p:cNvSpPr>
              <p:nvPr/>
            </p:nvSpPr>
            <p:spPr bwMode="auto">
              <a:xfrm>
                <a:off x="0" y="352"/>
                <a:ext cx="716" cy="545"/>
              </a:xfrm>
              <a:prstGeom prst="rect">
                <a:avLst/>
              </a:pr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</p:grpSp>
        <p:graphicFrame>
          <p:nvGraphicFramePr>
            <p:cNvPr id="25613" name="Object 25"/>
            <p:cNvGraphicFramePr>
              <a:graphicFrameLocks noChangeAspect="1"/>
            </p:cNvGraphicFramePr>
            <p:nvPr/>
          </p:nvGraphicFramePr>
          <p:xfrm>
            <a:off x="453" y="234"/>
            <a:ext cx="945" cy="7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21" r:id="rId8" imgW="645840" imgH="504720" progId="">
                    <p:embed/>
                  </p:oleObj>
                </mc:Choice>
                <mc:Fallback>
                  <p:oleObj r:id="rId8" imgW="645840" imgH="50472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" y="234"/>
                          <a:ext cx="945" cy="770"/>
                        </a:xfrm>
                        <a:prstGeom prst="rect">
                          <a:avLst/>
                        </a:prstGeom>
                        <a:solidFill>
                          <a:srgbClr val="BBE0E3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614" name="Text Box 26"/>
          <p:cNvSpPr>
            <a:spLocks noChangeArrowheads="1"/>
          </p:cNvSpPr>
          <p:nvPr/>
        </p:nvSpPr>
        <p:spPr bwMode="auto">
          <a:xfrm>
            <a:off x="344488" y="4719638"/>
            <a:ext cx="8180387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0033CC"/>
                </a:solidFill>
                <a:sym typeface="Arial" pitchFamily="34" charset="0"/>
              </a:rPr>
              <a:t>线性二端电路</a:t>
            </a:r>
            <a:r>
              <a:rPr lang="en-US" altLang="en-US" sz="2400" b="1">
                <a:solidFill>
                  <a:srgbClr val="0033CC"/>
                </a:solidFill>
                <a:sym typeface="Arial" pitchFamily="34" charset="0"/>
              </a:rPr>
              <a:t>N</a:t>
            </a:r>
            <a:r>
              <a:rPr lang="en-US" altLang="en-US" sz="2400" b="1" baseline="-25000">
                <a:solidFill>
                  <a:srgbClr val="0033CC"/>
                </a:solidFill>
                <a:sym typeface="Arial" pitchFamily="34" charset="0"/>
              </a:rPr>
              <a:t>1</a:t>
            </a:r>
            <a:r>
              <a:rPr lang="zh-CN" altLang="en-US" sz="2400" b="1">
                <a:solidFill>
                  <a:srgbClr val="0033CC"/>
                </a:solidFill>
                <a:sym typeface="Arial" pitchFamily="34" charset="0"/>
              </a:rPr>
              <a:t>和一个任意二端电路</a:t>
            </a:r>
            <a:r>
              <a:rPr lang="en-US" altLang="en-US" sz="2400" b="1">
                <a:solidFill>
                  <a:srgbClr val="0033CC"/>
                </a:solidFill>
                <a:sym typeface="Arial" pitchFamily="34" charset="0"/>
              </a:rPr>
              <a:t>N</a:t>
            </a:r>
            <a:r>
              <a:rPr lang="en-US" altLang="en-US" sz="2400" b="1" baseline="-25000">
                <a:solidFill>
                  <a:srgbClr val="0033CC"/>
                </a:solidFill>
                <a:sym typeface="Arial" pitchFamily="34" charset="0"/>
              </a:rPr>
              <a:t>2</a:t>
            </a:r>
            <a:r>
              <a:rPr lang="zh-CN" altLang="en-US" sz="2400" b="1">
                <a:solidFill>
                  <a:srgbClr val="0033CC"/>
                </a:solidFill>
                <a:sym typeface="Arial" pitchFamily="34" charset="0"/>
              </a:rPr>
              <a:t>组成， </a:t>
            </a:r>
            <a:endParaRPr lang="en-US" altLang="en-US" sz="2400" b="1">
              <a:solidFill>
                <a:srgbClr val="0033CC"/>
              </a:solidFill>
              <a:sym typeface="Arial" pitchFamily="34" charset="0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0033CC"/>
                </a:solidFill>
                <a:sym typeface="Arial" pitchFamily="34" charset="0"/>
              </a:rPr>
              <a:t>若电压</a:t>
            </a:r>
            <a:r>
              <a:rPr lang="en-US" altLang="en-US" sz="2400" b="1" i="1">
                <a:solidFill>
                  <a:srgbClr val="0033CC"/>
                </a:solidFill>
                <a:sym typeface="Arial" pitchFamily="34" charset="0"/>
              </a:rPr>
              <a:t>U</a:t>
            </a:r>
            <a:r>
              <a:rPr lang="zh-CN" altLang="en-US" sz="2400" b="1">
                <a:solidFill>
                  <a:srgbClr val="0033CC"/>
                </a:solidFill>
                <a:sym typeface="Arial" pitchFamily="34" charset="0"/>
              </a:rPr>
              <a:t>或电流</a:t>
            </a:r>
            <a:r>
              <a:rPr lang="en-US" altLang="en-US" sz="2400" b="1" i="1">
                <a:solidFill>
                  <a:srgbClr val="0033CC"/>
                </a:solidFill>
                <a:sym typeface="Arial" pitchFamily="34" charset="0"/>
              </a:rPr>
              <a:t>I</a:t>
            </a:r>
            <a:r>
              <a:rPr lang="zh-CN" altLang="en-US" sz="2400" b="1">
                <a:solidFill>
                  <a:srgbClr val="0033CC"/>
                </a:solidFill>
                <a:sym typeface="Arial" pitchFamily="34" charset="0"/>
              </a:rPr>
              <a:t>，可用电流源</a:t>
            </a:r>
            <a:r>
              <a:rPr lang="en-US" altLang="en-US" sz="2400" b="1" i="1">
                <a:solidFill>
                  <a:srgbClr val="0033CC"/>
                </a:solidFill>
                <a:sym typeface="Arial" pitchFamily="34" charset="0"/>
              </a:rPr>
              <a:t>I</a:t>
            </a:r>
            <a:r>
              <a:rPr lang="zh-CN" altLang="en-US" sz="2400" b="1">
                <a:solidFill>
                  <a:srgbClr val="0033CC"/>
                </a:solidFill>
                <a:sym typeface="Arial" pitchFamily="34" charset="0"/>
              </a:rPr>
              <a:t>或电压源</a:t>
            </a:r>
            <a:r>
              <a:rPr lang="en-US" altLang="en-US" sz="2400" b="1" i="1">
                <a:solidFill>
                  <a:srgbClr val="0033CC"/>
                </a:solidFill>
                <a:sym typeface="Arial" pitchFamily="34" charset="0"/>
              </a:rPr>
              <a:t>U</a:t>
            </a:r>
            <a:r>
              <a:rPr lang="zh-CN" altLang="en-US" sz="2400" b="1">
                <a:solidFill>
                  <a:srgbClr val="0033CC"/>
                </a:solidFill>
                <a:sym typeface="Arial" pitchFamily="34" charset="0"/>
              </a:rPr>
              <a:t>替代</a:t>
            </a:r>
            <a:r>
              <a:rPr lang="en-US" altLang="en-US" sz="2400" b="1">
                <a:solidFill>
                  <a:srgbClr val="0033CC"/>
                </a:solidFill>
                <a:sym typeface="Arial" pitchFamily="34" charset="0"/>
              </a:rPr>
              <a:t>N</a:t>
            </a:r>
            <a:r>
              <a:rPr lang="en-US" altLang="en-US" sz="2400" b="1" baseline="-25000">
                <a:solidFill>
                  <a:srgbClr val="0033CC"/>
                </a:solidFill>
                <a:sym typeface="Arial" pitchFamily="34" charset="0"/>
              </a:rPr>
              <a:t>2</a:t>
            </a:r>
            <a:r>
              <a:rPr lang="zh-CN" altLang="en-US" sz="2400" b="1">
                <a:solidFill>
                  <a:srgbClr val="0033CC"/>
                </a:solidFill>
                <a:sym typeface="Arial" pitchFamily="34" charset="0"/>
              </a:rPr>
              <a:t>，</a:t>
            </a:r>
            <a:endParaRPr lang="en-US" altLang="en-US" sz="2400" b="1">
              <a:solidFill>
                <a:srgbClr val="0033CC"/>
              </a:solidFill>
              <a:sym typeface="Arial" pitchFamily="34" charset="0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0033CC"/>
                </a:solidFill>
                <a:sym typeface="Arial" pitchFamily="34" charset="0"/>
              </a:rPr>
              <a:t>替代后，电路中各部分的电压和电流均保持不变。</a:t>
            </a:r>
            <a:endParaRPr lang="zh-CN" altLang="en-US" sz="2400">
              <a:solidFill>
                <a:srgbClr val="0033CC"/>
              </a:solidFill>
              <a:sym typeface="Arial" pitchFamily="34" charset="0"/>
            </a:endParaRPr>
          </a:p>
        </p:txBody>
      </p:sp>
      <p:sp>
        <p:nvSpPr>
          <p:cNvPr id="25615" name="矩形 14"/>
          <p:cNvSpPr>
            <a:spLocks noChangeArrowheads="1"/>
          </p:cNvSpPr>
          <p:nvPr/>
        </p:nvSpPr>
        <p:spPr bwMode="auto">
          <a:xfrm>
            <a:off x="777875" y="871538"/>
            <a:ext cx="2057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FF6699"/>
              </a:buClr>
              <a:buFont typeface="Arial" pitchFamily="34" charset="0"/>
              <a:buNone/>
            </a:pPr>
            <a:r>
              <a:rPr lang="zh-CN" altLang="en-US" b="1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  <a:sym typeface="华文楷体" pitchFamily="2" charset="-122"/>
              </a:rPr>
              <a:t>●</a:t>
            </a:r>
            <a:r>
              <a:rPr lang="zh-CN" altLang="en-US" sz="3200" b="1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sym typeface="华文楷体" pitchFamily="2" charset="-122"/>
              </a:rPr>
              <a:t>替代定理</a:t>
            </a: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98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4" grpId="0" bldLvl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5868988" y="188913"/>
          <a:ext cx="2457450" cy="227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88" r:id="rId3" imgW="1535760" imgH="1422360" progId="">
                  <p:embed/>
                </p:oleObj>
              </mc:Choice>
              <mc:Fallback>
                <p:oleObj r:id="rId3" imgW="1535760" imgH="1422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988" y="188913"/>
                        <a:ext cx="2457450" cy="2274887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7" name="Text Box 6"/>
          <p:cNvSpPr>
            <a:spLocks noChangeArrowheads="1"/>
          </p:cNvSpPr>
          <p:nvPr/>
        </p:nvSpPr>
        <p:spPr bwMode="auto">
          <a:xfrm>
            <a:off x="323850" y="2636838"/>
            <a:ext cx="5673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sym typeface="Arial" pitchFamily="34" charset="0"/>
              </a:rPr>
              <a:t>现用</a:t>
            </a:r>
            <a:r>
              <a:rPr lang="en-US" altLang="en-US" sz="2400" b="1" i="1">
                <a:solidFill>
                  <a:srgbClr val="000000"/>
                </a:solidFill>
                <a:sym typeface="Arial" pitchFamily="34" charset="0"/>
              </a:rPr>
              <a:t>I</a:t>
            </a:r>
            <a:r>
              <a:rPr lang="en-US" altLang="en-US" sz="2400" b="1" baseline="-30000">
                <a:solidFill>
                  <a:srgbClr val="000000"/>
                </a:solidFill>
                <a:sym typeface="Arial" pitchFamily="34" charset="0"/>
              </a:rPr>
              <a:t>3</a:t>
            </a:r>
            <a:r>
              <a:rPr lang="en-US" altLang="en-US" sz="2400" b="1">
                <a:solidFill>
                  <a:srgbClr val="000000"/>
                </a:solidFill>
                <a:sym typeface="Arial" pitchFamily="34" charset="0"/>
              </a:rPr>
              <a:t>=2A</a:t>
            </a:r>
            <a:r>
              <a:rPr lang="zh-CN" altLang="en-US" sz="2400" b="1">
                <a:solidFill>
                  <a:srgbClr val="000000"/>
                </a:solidFill>
                <a:sym typeface="Arial" pitchFamily="34" charset="0"/>
              </a:rPr>
              <a:t>的电流源替代右边的电阻支路</a:t>
            </a:r>
          </a:p>
        </p:txBody>
      </p:sp>
      <p:graphicFrame>
        <p:nvGraphicFramePr>
          <p:cNvPr id="26628" name="Object 4"/>
          <p:cNvGraphicFramePr>
            <a:graphicFrameLocks noChangeAspect="1"/>
          </p:cNvGraphicFramePr>
          <p:nvPr/>
        </p:nvGraphicFramePr>
        <p:xfrm>
          <a:off x="466725" y="3141663"/>
          <a:ext cx="28194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89" r:id="rId5" imgW="31089917" imgH="15545117" progId="">
                  <p:embed/>
                </p:oleObj>
              </mc:Choice>
              <mc:Fallback>
                <p:oleObj r:id="rId5" imgW="31089917" imgH="1554511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3141663"/>
                        <a:ext cx="2819400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Text Box 13"/>
          <p:cNvSpPr>
            <a:spLocks noChangeArrowheads="1"/>
          </p:cNvSpPr>
          <p:nvPr/>
        </p:nvSpPr>
        <p:spPr bwMode="auto">
          <a:xfrm>
            <a:off x="323850" y="4654550"/>
            <a:ext cx="7391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>
                <a:solidFill>
                  <a:srgbClr val="000000"/>
                </a:solidFill>
                <a:sym typeface="Arial" pitchFamily="34" charset="0"/>
              </a:rPr>
              <a:t>现再用</a:t>
            </a:r>
            <a:r>
              <a:rPr lang="en-US" altLang="en-US" sz="2400" b="1" i="1" dirty="0">
                <a:solidFill>
                  <a:srgbClr val="000000"/>
                </a:solidFill>
                <a:sym typeface="Arial" pitchFamily="34" charset="0"/>
              </a:rPr>
              <a:t>I</a:t>
            </a:r>
            <a:r>
              <a:rPr lang="en-US" altLang="en-US" sz="2400" b="1" baseline="-30000" dirty="0">
                <a:solidFill>
                  <a:srgbClr val="000000"/>
                </a:solidFill>
                <a:sym typeface="Arial" pitchFamily="34" charset="0"/>
              </a:rPr>
              <a:t>1</a:t>
            </a:r>
            <a:r>
              <a:rPr lang="en-US" altLang="en-US" sz="2400" b="1" dirty="0">
                <a:solidFill>
                  <a:srgbClr val="000000"/>
                </a:solidFill>
                <a:sym typeface="Arial" pitchFamily="34" charset="0"/>
              </a:rPr>
              <a:t>=1A</a:t>
            </a:r>
            <a:r>
              <a:rPr lang="zh-CN" altLang="en-US" sz="2400" b="1" dirty="0">
                <a:solidFill>
                  <a:srgbClr val="000000"/>
                </a:solidFill>
                <a:sym typeface="Arial" pitchFamily="34" charset="0"/>
              </a:rPr>
              <a:t>的电流源替代左边一条电压源支路</a:t>
            </a:r>
            <a:endParaRPr lang="zh-CN" altLang="en-US" sz="2400" dirty="0">
              <a:solidFill>
                <a:srgbClr val="000000"/>
              </a:solidFill>
              <a:sym typeface="Arial" pitchFamily="34" charset="0"/>
            </a:endParaRPr>
          </a:p>
        </p:txBody>
      </p:sp>
      <p:graphicFrame>
        <p:nvGraphicFramePr>
          <p:cNvPr id="26630" name="Object 20"/>
          <p:cNvGraphicFramePr>
            <a:graphicFrameLocks noChangeAspect="1"/>
          </p:cNvGraphicFramePr>
          <p:nvPr/>
        </p:nvGraphicFramePr>
        <p:xfrm>
          <a:off x="6156325" y="4437063"/>
          <a:ext cx="3132138" cy="260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90" r:id="rId7" imgW="2195640" imgH="1750320" progId="">
                  <p:embed/>
                </p:oleObj>
              </mc:Choice>
              <mc:Fallback>
                <p:oleObj r:id="rId7" imgW="2195640" imgH="17503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4437063"/>
                        <a:ext cx="3132138" cy="2603500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1" name="Object 7"/>
          <p:cNvGraphicFramePr>
            <a:graphicFrameLocks noChangeAspect="1"/>
          </p:cNvGraphicFramePr>
          <p:nvPr/>
        </p:nvGraphicFramePr>
        <p:xfrm>
          <a:off x="755650" y="476250"/>
          <a:ext cx="269875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91" r:id="rId9" imgW="35661917" imgH="18288317" progId="Equation.3">
                  <p:embed/>
                </p:oleObj>
              </mc:Choice>
              <mc:Fallback>
                <p:oleObj r:id="rId9" imgW="35661917" imgH="182883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76250"/>
                        <a:ext cx="2698750" cy="138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2" name="Object 8"/>
          <p:cNvGraphicFramePr>
            <a:graphicFrameLocks noChangeAspect="1"/>
          </p:cNvGraphicFramePr>
          <p:nvPr/>
        </p:nvGraphicFramePr>
        <p:xfrm>
          <a:off x="539750" y="1917700"/>
          <a:ext cx="510222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92" r:id="rId11" imgW="76200317" imgH="9449117" progId="Equation.3">
                  <p:embed/>
                </p:oleObj>
              </mc:Choice>
              <mc:Fallback>
                <p:oleObj r:id="rId11" imgW="76200317" imgH="94491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917700"/>
                        <a:ext cx="5102225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3" name="Object 9"/>
          <p:cNvGraphicFramePr>
            <a:graphicFrameLocks noChangeAspect="1"/>
          </p:cNvGraphicFramePr>
          <p:nvPr/>
        </p:nvGraphicFramePr>
        <p:xfrm>
          <a:off x="466725" y="5086350"/>
          <a:ext cx="2252663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93" r:id="rId13" imgW="29870717" imgH="18288317" progId="Equation.3">
                  <p:embed/>
                </p:oleObj>
              </mc:Choice>
              <mc:Fallback>
                <p:oleObj r:id="rId13" imgW="29870717" imgH="182883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5086350"/>
                        <a:ext cx="2252663" cy="138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4" name="Text Box 10"/>
          <p:cNvSpPr>
            <a:spLocks noChangeArrowheads="1"/>
          </p:cNvSpPr>
          <p:nvPr/>
        </p:nvSpPr>
        <p:spPr bwMode="auto">
          <a:xfrm>
            <a:off x="3563938" y="3644900"/>
            <a:ext cx="3556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b="1" i="1">
                <a:solidFill>
                  <a:srgbClr val="000000"/>
                </a:solidFill>
                <a:sym typeface="Arial" pitchFamily="34" charset="0"/>
              </a:rPr>
              <a:t>U</a:t>
            </a:r>
            <a:r>
              <a:rPr lang="en-US" altLang="en-US" b="1" baseline="-30000">
                <a:solidFill>
                  <a:srgbClr val="000000"/>
                </a:solidFill>
                <a:sym typeface="Arial" pitchFamily="34" charset="0"/>
              </a:rPr>
              <a:t>ab</a:t>
            </a:r>
            <a:r>
              <a:rPr lang="zh-CN" altLang="en-US" b="1">
                <a:solidFill>
                  <a:srgbClr val="000000"/>
                </a:solidFill>
                <a:sym typeface="Arial" pitchFamily="34" charset="0"/>
              </a:rPr>
              <a:t>不变，</a:t>
            </a:r>
            <a:r>
              <a:rPr lang="en-US" altLang="en-US" b="1" i="1">
                <a:solidFill>
                  <a:srgbClr val="000000"/>
                </a:solidFill>
                <a:sym typeface="Arial" pitchFamily="34" charset="0"/>
              </a:rPr>
              <a:t>I</a:t>
            </a:r>
            <a:r>
              <a:rPr lang="en-US" altLang="en-US" b="1" baseline="-30000">
                <a:solidFill>
                  <a:srgbClr val="000000"/>
                </a:solidFill>
                <a:sym typeface="Arial" pitchFamily="34" charset="0"/>
              </a:rPr>
              <a:t>1</a:t>
            </a:r>
            <a:r>
              <a:rPr lang="zh-CN" altLang="en-US" b="1">
                <a:solidFill>
                  <a:srgbClr val="000000"/>
                </a:solidFill>
                <a:sym typeface="Arial" pitchFamily="34" charset="0"/>
              </a:rPr>
              <a:t>和</a:t>
            </a:r>
            <a:r>
              <a:rPr lang="en-US" altLang="en-US" b="1" i="1">
                <a:solidFill>
                  <a:srgbClr val="000000"/>
                </a:solidFill>
                <a:sym typeface="Arial" pitchFamily="34" charset="0"/>
              </a:rPr>
              <a:t>I</a:t>
            </a:r>
            <a:r>
              <a:rPr lang="en-US" altLang="en-US" b="1" baseline="-30000">
                <a:solidFill>
                  <a:srgbClr val="000000"/>
                </a:solidFill>
                <a:sym typeface="Arial" pitchFamily="34" charset="0"/>
              </a:rPr>
              <a:t>2</a:t>
            </a:r>
            <a:r>
              <a:rPr lang="zh-CN" altLang="en-US" b="1">
                <a:solidFill>
                  <a:srgbClr val="000000"/>
                </a:solidFill>
                <a:sym typeface="Arial" pitchFamily="34" charset="0"/>
              </a:rPr>
              <a:t>当然也不会变化。</a:t>
            </a:r>
            <a:endParaRPr lang="en-US" altLang="en-US" b="1">
              <a:solidFill>
                <a:srgbClr val="000000"/>
              </a:solidFill>
              <a:sym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26635" name="Text Box 11"/>
          <p:cNvSpPr>
            <a:spLocks noChangeArrowheads="1"/>
          </p:cNvSpPr>
          <p:nvPr/>
        </p:nvSpPr>
        <p:spPr bwMode="auto">
          <a:xfrm>
            <a:off x="3132138" y="5589588"/>
            <a:ext cx="30988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b="1" i="1">
                <a:solidFill>
                  <a:srgbClr val="000000"/>
                </a:solidFill>
                <a:sym typeface="Arial" pitchFamily="34" charset="0"/>
              </a:rPr>
              <a:t>U</a:t>
            </a:r>
            <a:r>
              <a:rPr lang="en-US" altLang="en-US" b="1" baseline="-30000">
                <a:solidFill>
                  <a:srgbClr val="000000"/>
                </a:solidFill>
                <a:sym typeface="Arial" pitchFamily="34" charset="0"/>
              </a:rPr>
              <a:t>ab</a:t>
            </a:r>
            <a:r>
              <a:rPr lang="zh-CN" altLang="en-US" b="1">
                <a:solidFill>
                  <a:srgbClr val="000000"/>
                </a:solidFill>
                <a:sym typeface="Arial" pitchFamily="34" charset="0"/>
              </a:rPr>
              <a:t>不变，</a:t>
            </a:r>
            <a:r>
              <a:rPr lang="en-US" altLang="en-US" b="1" i="1">
                <a:solidFill>
                  <a:srgbClr val="000000"/>
                </a:solidFill>
                <a:sym typeface="Arial" pitchFamily="34" charset="0"/>
              </a:rPr>
              <a:t>I</a:t>
            </a:r>
            <a:r>
              <a:rPr lang="en-US" altLang="en-US" b="1" baseline="-30000">
                <a:solidFill>
                  <a:srgbClr val="000000"/>
                </a:solidFill>
                <a:sym typeface="Arial" pitchFamily="34" charset="0"/>
              </a:rPr>
              <a:t>2</a:t>
            </a:r>
            <a:r>
              <a:rPr lang="zh-CN" altLang="en-US" b="1">
                <a:solidFill>
                  <a:srgbClr val="000000"/>
                </a:solidFill>
                <a:sym typeface="Arial" pitchFamily="34" charset="0"/>
              </a:rPr>
              <a:t>和</a:t>
            </a:r>
            <a:r>
              <a:rPr lang="en-US" altLang="en-US" b="1" i="1">
                <a:solidFill>
                  <a:srgbClr val="000000"/>
                </a:solidFill>
                <a:sym typeface="Arial" pitchFamily="34" charset="0"/>
              </a:rPr>
              <a:t>I</a:t>
            </a:r>
            <a:r>
              <a:rPr lang="en-US" altLang="en-US" b="1" baseline="-30000">
                <a:solidFill>
                  <a:srgbClr val="000000"/>
                </a:solidFill>
                <a:sym typeface="Arial" pitchFamily="34" charset="0"/>
              </a:rPr>
              <a:t>3</a:t>
            </a:r>
            <a:r>
              <a:rPr lang="zh-CN" altLang="en-US" b="1">
                <a:solidFill>
                  <a:srgbClr val="000000"/>
                </a:solidFill>
                <a:sym typeface="Arial" pitchFamily="34" charset="0"/>
              </a:rPr>
              <a:t>也不会变化。</a:t>
            </a:r>
            <a:endParaRPr lang="en-US" altLang="en-US" b="1">
              <a:solidFill>
                <a:srgbClr val="000000"/>
              </a:solidFill>
              <a:sym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9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5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5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ldLvl="0" autoUpdateAnimBg="0"/>
      <p:bldP spid="26629" grpId="0" bldLvl="0" autoUpdateAnimBg="0"/>
      <p:bldP spid="26634" grpId="0" bldLvl="0" autoUpdateAnimBg="0"/>
      <p:bldP spid="26635" grpId="0" bldLvl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31006" y="476672"/>
            <a:ext cx="5843588" cy="796925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2800" dirty="0">
                <a:latin typeface="华文行楷" pitchFamily="2" charset="-122"/>
                <a:ea typeface="华文行楷" pitchFamily="2" charset="-122"/>
                <a:sym typeface="华文行楷" pitchFamily="2" charset="-122"/>
              </a:rPr>
              <a:t>电流源和电压源的等效互换</a:t>
            </a:r>
            <a:endParaRPr lang="zh-CN" altLang="en-US" dirty="0"/>
          </a:p>
        </p:txBody>
      </p:sp>
      <p:grpSp>
        <p:nvGrpSpPr>
          <p:cNvPr id="27651" name="Group 3"/>
          <p:cNvGrpSpPr>
            <a:grpSpLocks/>
          </p:cNvGrpSpPr>
          <p:nvPr/>
        </p:nvGrpSpPr>
        <p:grpSpPr bwMode="auto">
          <a:xfrm>
            <a:off x="5534025" y="1643063"/>
            <a:ext cx="2419350" cy="2065337"/>
            <a:chOff x="0" y="0"/>
            <a:chExt cx="1524" cy="1301"/>
          </a:xfrm>
        </p:grpSpPr>
        <p:sp>
          <p:nvSpPr>
            <p:cNvPr id="27652" name="Rectangle 4"/>
            <p:cNvSpPr>
              <a:spLocks noChangeArrowheads="1"/>
            </p:cNvSpPr>
            <p:nvPr/>
          </p:nvSpPr>
          <p:spPr bwMode="auto">
            <a:xfrm>
              <a:off x="250" y="220"/>
              <a:ext cx="433" cy="1055"/>
            </a:xfrm>
            <a:prstGeom prst="rect">
              <a:avLst/>
            </a:prstGeom>
            <a:noFill/>
            <a:ln w="28575" cap="sq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7653" name="Line 5"/>
            <p:cNvSpPr>
              <a:spLocks noChangeShapeType="1"/>
            </p:cNvSpPr>
            <p:nvPr/>
          </p:nvSpPr>
          <p:spPr bwMode="auto">
            <a:xfrm>
              <a:off x="680" y="221"/>
              <a:ext cx="710" cy="1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7654" name="Line 6"/>
            <p:cNvSpPr>
              <a:spLocks noChangeShapeType="1"/>
            </p:cNvSpPr>
            <p:nvPr/>
          </p:nvSpPr>
          <p:spPr bwMode="auto">
            <a:xfrm>
              <a:off x="680" y="221"/>
              <a:ext cx="1" cy="1055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7655" name="Line 7"/>
            <p:cNvSpPr>
              <a:spLocks noChangeShapeType="1"/>
            </p:cNvSpPr>
            <p:nvPr/>
          </p:nvSpPr>
          <p:spPr bwMode="auto">
            <a:xfrm>
              <a:off x="680" y="1276"/>
              <a:ext cx="710" cy="1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7656" name="Oval 8"/>
            <p:cNvSpPr>
              <a:spLocks noChangeArrowheads="1"/>
            </p:cNvSpPr>
            <p:nvPr/>
          </p:nvSpPr>
          <p:spPr bwMode="auto">
            <a:xfrm>
              <a:off x="1390" y="1254"/>
              <a:ext cx="47" cy="47"/>
            </a:xfrm>
            <a:prstGeom prst="ellips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7657" name="Oval 9"/>
            <p:cNvSpPr>
              <a:spLocks noChangeArrowheads="1"/>
            </p:cNvSpPr>
            <p:nvPr/>
          </p:nvSpPr>
          <p:spPr bwMode="auto">
            <a:xfrm>
              <a:off x="1390" y="185"/>
              <a:ext cx="47" cy="47"/>
            </a:xfrm>
            <a:prstGeom prst="ellips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7658" name="Oval 10"/>
            <p:cNvSpPr>
              <a:spLocks noChangeArrowheads="1"/>
            </p:cNvSpPr>
            <p:nvPr/>
          </p:nvSpPr>
          <p:spPr bwMode="auto">
            <a:xfrm>
              <a:off x="123" y="642"/>
              <a:ext cx="234" cy="234"/>
            </a:xfrm>
            <a:prstGeom prst="ellipse">
              <a:avLst/>
            </a:prstGeom>
            <a:ln w="28575" cap="sq" cmpd="sng">
              <a:solidFill>
                <a:schemeClr val="tx1"/>
              </a:solidFill>
              <a:bevel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7659" name="Rectangle 11"/>
            <p:cNvSpPr>
              <a:spLocks noChangeArrowheads="1"/>
            </p:cNvSpPr>
            <p:nvPr/>
          </p:nvSpPr>
          <p:spPr bwMode="auto">
            <a:xfrm>
              <a:off x="636" y="566"/>
              <a:ext cx="88" cy="289"/>
            </a:xfrm>
            <a:prstGeom prst="rect">
              <a:avLst/>
            </a:prstGeom>
            <a:ln w="28575" cap="sq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7660" name="Object 12"/>
            <p:cNvGraphicFramePr>
              <a:graphicFrameLocks noChangeAspect="1"/>
            </p:cNvGraphicFramePr>
            <p:nvPr/>
          </p:nvGraphicFramePr>
          <p:xfrm>
            <a:off x="0" y="447"/>
            <a:ext cx="178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095" r:id="rId3" imgW="165240" imgH="228240" progId="Equation.3">
                    <p:embed/>
                  </p:oleObj>
                </mc:Choice>
                <mc:Fallback>
                  <p:oleObj r:id="rId3" imgW="165240" imgH="228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447"/>
                          <a:ext cx="178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61" name="Object 13"/>
            <p:cNvGraphicFramePr>
              <a:graphicFrameLocks noChangeAspect="1"/>
            </p:cNvGraphicFramePr>
            <p:nvPr/>
          </p:nvGraphicFramePr>
          <p:xfrm>
            <a:off x="752" y="602"/>
            <a:ext cx="208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096" r:id="rId5" imgW="203400" imgH="228240" progId="Equation.3">
                    <p:embed/>
                  </p:oleObj>
                </mc:Choice>
                <mc:Fallback>
                  <p:oleObj r:id="rId5" imgW="203400" imgH="228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2" y="602"/>
                          <a:ext cx="208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62" name="Line 14"/>
            <p:cNvSpPr>
              <a:spLocks noChangeShapeType="1"/>
            </p:cNvSpPr>
            <p:nvPr/>
          </p:nvSpPr>
          <p:spPr bwMode="auto">
            <a:xfrm>
              <a:off x="1039" y="221"/>
              <a:ext cx="55" cy="1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7663" name="Object 15"/>
            <p:cNvGraphicFramePr>
              <a:graphicFrameLocks noChangeAspect="1"/>
            </p:cNvGraphicFramePr>
            <p:nvPr/>
          </p:nvGraphicFramePr>
          <p:xfrm>
            <a:off x="1000" y="0"/>
            <a:ext cx="133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097" r:id="rId7" imgW="114480" imgH="164880" progId="Equation.3">
                    <p:embed/>
                  </p:oleObj>
                </mc:Choice>
                <mc:Fallback>
                  <p:oleObj r:id="rId7" imgW="1144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0" y="0"/>
                          <a:ext cx="133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64" name="Object 16"/>
            <p:cNvGraphicFramePr>
              <a:graphicFrameLocks noChangeAspect="1"/>
            </p:cNvGraphicFramePr>
            <p:nvPr/>
          </p:nvGraphicFramePr>
          <p:xfrm>
            <a:off x="1356" y="296"/>
            <a:ext cx="168" cy="8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098" r:id="rId9" imgW="127080" imgH="837360" progId="Equation.3">
                    <p:embed/>
                  </p:oleObj>
                </mc:Choice>
                <mc:Fallback>
                  <p:oleObj r:id="rId9" imgW="127080" imgH="8373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6" y="296"/>
                          <a:ext cx="168" cy="8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65" name="Object 17"/>
            <p:cNvGraphicFramePr>
              <a:graphicFrameLocks noChangeAspect="1"/>
            </p:cNvGraphicFramePr>
            <p:nvPr/>
          </p:nvGraphicFramePr>
          <p:xfrm>
            <a:off x="1345" y="646"/>
            <a:ext cx="17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099" r:id="rId11" imgW="165240" imgH="177480" progId="Equation.3">
                    <p:embed/>
                  </p:oleObj>
                </mc:Choice>
                <mc:Fallback>
                  <p:oleObj r:id="rId11" imgW="1652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5" y="646"/>
                          <a:ext cx="17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66" name="Line 18"/>
            <p:cNvSpPr>
              <a:spLocks noChangeShapeType="1"/>
            </p:cNvSpPr>
            <p:nvPr/>
          </p:nvSpPr>
          <p:spPr bwMode="auto">
            <a:xfrm>
              <a:off x="128" y="753"/>
              <a:ext cx="233" cy="1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7667" name="Line 19"/>
            <p:cNvSpPr>
              <a:spLocks noChangeShapeType="1"/>
            </p:cNvSpPr>
            <p:nvPr/>
          </p:nvSpPr>
          <p:spPr bwMode="auto">
            <a:xfrm flipV="1">
              <a:off x="250" y="431"/>
              <a:ext cx="1" cy="78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</p:grpSp>
      <p:grpSp>
        <p:nvGrpSpPr>
          <p:cNvPr id="27668" name="Group 20"/>
          <p:cNvGrpSpPr>
            <a:grpSpLocks/>
          </p:cNvGrpSpPr>
          <p:nvPr/>
        </p:nvGrpSpPr>
        <p:grpSpPr bwMode="auto">
          <a:xfrm>
            <a:off x="1312863" y="1625600"/>
            <a:ext cx="1890712" cy="2065338"/>
            <a:chOff x="0" y="0"/>
            <a:chExt cx="1191" cy="1301"/>
          </a:xfrm>
        </p:grpSpPr>
        <p:sp>
          <p:nvSpPr>
            <p:cNvPr id="27669" name="Line 21"/>
            <p:cNvSpPr>
              <a:spLocks noChangeShapeType="1"/>
            </p:cNvSpPr>
            <p:nvPr/>
          </p:nvSpPr>
          <p:spPr bwMode="auto">
            <a:xfrm>
              <a:off x="347" y="221"/>
              <a:ext cx="710" cy="1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7670" name="Line 22"/>
            <p:cNvSpPr>
              <a:spLocks noChangeShapeType="1"/>
            </p:cNvSpPr>
            <p:nvPr/>
          </p:nvSpPr>
          <p:spPr bwMode="auto">
            <a:xfrm>
              <a:off x="347" y="221"/>
              <a:ext cx="1" cy="1055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7671" name="Line 23"/>
            <p:cNvSpPr>
              <a:spLocks noChangeShapeType="1"/>
            </p:cNvSpPr>
            <p:nvPr/>
          </p:nvSpPr>
          <p:spPr bwMode="auto">
            <a:xfrm>
              <a:off x="347" y="1276"/>
              <a:ext cx="710" cy="1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7672" name="Oval 24"/>
            <p:cNvSpPr>
              <a:spLocks noChangeArrowheads="1"/>
            </p:cNvSpPr>
            <p:nvPr/>
          </p:nvSpPr>
          <p:spPr bwMode="auto">
            <a:xfrm>
              <a:off x="1057" y="1254"/>
              <a:ext cx="47" cy="47"/>
            </a:xfrm>
            <a:prstGeom prst="ellips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7673" name="Oval 25"/>
            <p:cNvSpPr>
              <a:spLocks noChangeArrowheads="1"/>
            </p:cNvSpPr>
            <p:nvPr/>
          </p:nvSpPr>
          <p:spPr bwMode="auto">
            <a:xfrm>
              <a:off x="1057" y="185"/>
              <a:ext cx="47" cy="47"/>
            </a:xfrm>
            <a:prstGeom prst="ellips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7674" name="Oval 26"/>
            <p:cNvSpPr>
              <a:spLocks noChangeArrowheads="1"/>
            </p:cNvSpPr>
            <p:nvPr/>
          </p:nvSpPr>
          <p:spPr bwMode="auto">
            <a:xfrm>
              <a:off x="234" y="442"/>
              <a:ext cx="234" cy="234"/>
            </a:xfrm>
            <a:prstGeom prst="ellips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7675" name="Rectangle 27"/>
            <p:cNvSpPr>
              <a:spLocks noChangeArrowheads="1"/>
            </p:cNvSpPr>
            <p:nvPr/>
          </p:nvSpPr>
          <p:spPr bwMode="auto">
            <a:xfrm>
              <a:off x="303" y="866"/>
              <a:ext cx="88" cy="289"/>
            </a:xfrm>
            <a:prstGeom prst="rect">
              <a:avLst/>
            </a:prstGeom>
            <a:ln w="28575" cap="sq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7676" name="Object 28"/>
            <p:cNvGraphicFramePr>
              <a:graphicFrameLocks noChangeAspect="1"/>
            </p:cNvGraphicFramePr>
            <p:nvPr/>
          </p:nvGraphicFramePr>
          <p:xfrm>
            <a:off x="156" y="283"/>
            <a:ext cx="168" cy="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100" r:id="rId13" imgW="127080" imgH="469440" progId="Equation.3">
                    <p:embed/>
                  </p:oleObj>
                </mc:Choice>
                <mc:Fallback>
                  <p:oleObj r:id="rId13" imgW="127080" imgH="469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" y="283"/>
                          <a:ext cx="168" cy="5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77" name="Object 29"/>
            <p:cNvGraphicFramePr>
              <a:graphicFrameLocks noChangeAspect="1"/>
            </p:cNvGraphicFramePr>
            <p:nvPr/>
          </p:nvGraphicFramePr>
          <p:xfrm>
            <a:off x="0" y="447"/>
            <a:ext cx="224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101" r:id="rId15" imgW="216000" imgH="228240" progId="Equation.3">
                    <p:embed/>
                  </p:oleObj>
                </mc:Choice>
                <mc:Fallback>
                  <p:oleObj r:id="rId15" imgW="216000" imgH="228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447"/>
                          <a:ext cx="224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78" name="Object 30"/>
            <p:cNvGraphicFramePr>
              <a:graphicFrameLocks noChangeAspect="1"/>
            </p:cNvGraphicFramePr>
            <p:nvPr/>
          </p:nvGraphicFramePr>
          <p:xfrm>
            <a:off x="63" y="902"/>
            <a:ext cx="208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102" r:id="rId17" imgW="203400" imgH="228240" progId="Equation.3">
                    <p:embed/>
                  </p:oleObj>
                </mc:Choice>
                <mc:Fallback>
                  <p:oleObj r:id="rId17" imgW="203400" imgH="228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" y="902"/>
                          <a:ext cx="208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79" name="Line 31"/>
            <p:cNvSpPr>
              <a:spLocks noChangeShapeType="1"/>
            </p:cNvSpPr>
            <p:nvPr/>
          </p:nvSpPr>
          <p:spPr bwMode="auto">
            <a:xfrm>
              <a:off x="706" y="221"/>
              <a:ext cx="55" cy="1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7680" name="Object 32"/>
            <p:cNvGraphicFramePr>
              <a:graphicFrameLocks noChangeAspect="1"/>
            </p:cNvGraphicFramePr>
            <p:nvPr/>
          </p:nvGraphicFramePr>
          <p:xfrm>
            <a:off x="667" y="0"/>
            <a:ext cx="133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103" r:id="rId19" imgW="114480" imgH="164880" progId="Equation.3">
                    <p:embed/>
                  </p:oleObj>
                </mc:Choice>
                <mc:Fallback>
                  <p:oleObj r:id="rId19" imgW="1144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7" y="0"/>
                          <a:ext cx="133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81" name="Object 33"/>
            <p:cNvGraphicFramePr>
              <a:graphicFrameLocks noChangeAspect="1"/>
            </p:cNvGraphicFramePr>
            <p:nvPr/>
          </p:nvGraphicFramePr>
          <p:xfrm>
            <a:off x="1023" y="296"/>
            <a:ext cx="168" cy="8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104" r:id="rId21" imgW="127080" imgH="837360" progId="Equation.3">
                    <p:embed/>
                  </p:oleObj>
                </mc:Choice>
                <mc:Fallback>
                  <p:oleObj r:id="rId21" imgW="127080" imgH="8373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3" y="296"/>
                          <a:ext cx="168" cy="8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82" name="Object 34"/>
            <p:cNvGraphicFramePr>
              <a:graphicFrameLocks noChangeAspect="1"/>
            </p:cNvGraphicFramePr>
            <p:nvPr/>
          </p:nvGraphicFramePr>
          <p:xfrm>
            <a:off x="1012" y="646"/>
            <a:ext cx="17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105" r:id="rId23" imgW="165240" imgH="177480" progId="Equation.3">
                    <p:embed/>
                  </p:oleObj>
                </mc:Choice>
                <mc:Fallback>
                  <p:oleObj r:id="rId23" imgW="1652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2" y="646"/>
                          <a:ext cx="17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683" name="Text Box 35"/>
          <p:cNvSpPr>
            <a:spLocks noChangeArrowheads="1"/>
          </p:cNvSpPr>
          <p:nvPr/>
        </p:nvSpPr>
        <p:spPr bwMode="auto">
          <a:xfrm>
            <a:off x="1381125" y="4386263"/>
            <a:ext cx="67659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sym typeface="Arial" pitchFamily="34" charset="0"/>
              </a:rPr>
              <a:t>两个电路等效，即两个电路的伏安关系式相同，比较以上两式，有</a:t>
            </a: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27684" name="Object 36"/>
          <p:cNvGraphicFramePr>
            <a:graphicFrameLocks noChangeAspect="1"/>
          </p:cNvGraphicFramePr>
          <p:nvPr/>
        </p:nvGraphicFramePr>
        <p:xfrm>
          <a:off x="5880100" y="3906838"/>
          <a:ext cx="19034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06" r:id="rId25" imgW="1143720" imgH="228240" progId="Equation.3">
                  <p:embed/>
                </p:oleObj>
              </mc:Choice>
              <mc:Fallback>
                <p:oleObj r:id="rId25" imgW="1143720" imgH="228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3906838"/>
                        <a:ext cx="1903413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85" name="Object 37"/>
          <p:cNvGraphicFramePr>
            <a:graphicFrameLocks noChangeAspect="1"/>
          </p:cNvGraphicFramePr>
          <p:nvPr/>
        </p:nvGraphicFramePr>
        <p:xfrm>
          <a:off x="1735138" y="3921125"/>
          <a:ext cx="1655762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07" r:id="rId27" imgW="991080" imgH="228240" progId="Equation.3">
                  <p:embed/>
                </p:oleObj>
              </mc:Choice>
              <mc:Fallback>
                <p:oleObj r:id="rId27" imgW="991080" imgH="228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138" y="3921125"/>
                        <a:ext cx="1655762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686" name="Group 38"/>
          <p:cNvGrpSpPr>
            <a:grpSpLocks noChangeAspect="1"/>
          </p:cNvGrpSpPr>
          <p:nvPr/>
        </p:nvGrpSpPr>
        <p:grpSpPr bwMode="auto">
          <a:xfrm>
            <a:off x="4306888" y="4810125"/>
            <a:ext cx="2981325" cy="450850"/>
            <a:chOff x="0" y="0"/>
            <a:chExt cx="1878" cy="283"/>
          </a:xfrm>
        </p:grpSpPr>
        <p:graphicFrame>
          <p:nvGraphicFramePr>
            <p:cNvPr id="27687" name="Object 39"/>
            <p:cNvGraphicFramePr>
              <a:graphicFrameLocks noChangeAspect="1"/>
            </p:cNvGraphicFramePr>
            <p:nvPr/>
          </p:nvGraphicFramePr>
          <p:xfrm>
            <a:off x="0" y="0"/>
            <a:ext cx="786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108" r:id="rId29" imgW="736920" imgH="228240" progId="Equation.3">
                    <p:embed/>
                  </p:oleObj>
                </mc:Choice>
                <mc:Fallback>
                  <p:oleObj r:id="rId29" imgW="736920" imgH="228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786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88" name="Object 40"/>
            <p:cNvGraphicFramePr>
              <a:graphicFrameLocks noChangeAspect="1"/>
            </p:cNvGraphicFramePr>
            <p:nvPr/>
          </p:nvGraphicFramePr>
          <p:xfrm>
            <a:off x="1261" y="12"/>
            <a:ext cx="617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109" r:id="rId31" imgW="571680" imgH="228240" progId="Equation.3">
                    <p:embed/>
                  </p:oleObj>
                </mc:Choice>
                <mc:Fallback>
                  <p:oleObj r:id="rId31" imgW="571680" imgH="228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1" y="12"/>
                          <a:ext cx="617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689" name="Group 41"/>
          <p:cNvGrpSpPr>
            <a:grpSpLocks/>
          </p:cNvGrpSpPr>
          <p:nvPr/>
        </p:nvGrpSpPr>
        <p:grpSpPr bwMode="auto">
          <a:xfrm>
            <a:off x="4154488" y="3068885"/>
            <a:ext cx="1301750" cy="827088"/>
            <a:chOff x="151" y="38"/>
            <a:chExt cx="820" cy="521"/>
          </a:xfrm>
        </p:grpSpPr>
        <p:sp>
          <p:nvSpPr>
            <p:cNvPr id="27690" name="Line 42"/>
            <p:cNvSpPr>
              <a:spLocks noChangeShapeType="1"/>
            </p:cNvSpPr>
            <p:nvPr/>
          </p:nvSpPr>
          <p:spPr bwMode="auto">
            <a:xfrm flipH="1">
              <a:off x="160" y="38"/>
              <a:ext cx="722" cy="1"/>
            </a:xfrm>
            <a:prstGeom prst="line">
              <a:avLst/>
            </a:prstGeom>
            <a:noFill/>
            <a:ln w="28575" cap="sq" cmpd="sng">
              <a:solidFill>
                <a:srgbClr val="993300"/>
              </a:solidFill>
              <a:bevel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7691" name="Object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6939549"/>
                </p:ext>
              </p:extLst>
            </p:nvPr>
          </p:nvGraphicFramePr>
          <p:xfrm>
            <a:off x="151" y="49"/>
            <a:ext cx="820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110" r:id="rId33" imgW="775080" imgH="266400" progId="Equation.3">
                    <p:embed/>
                  </p:oleObj>
                </mc:Choice>
                <mc:Fallback>
                  <p:oleObj r:id="rId33" imgW="77508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" y="49"/>
                          <a:ext cx="820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92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0440404"/>
                </p:ext>
              </p:extLst>
            </p:nvPr>
          </p:nvGraphicFramePr>
          <p:xfrm>
            <a:off x="181" y="254"/>
            <a:ext cx="651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111" r:id="rId35" imgW="609840" imgH="266400" progId="Equation.3">
                    <p:embed/>
                  </p:oleObj>
                </mc:Choice>
                <mc:Fallback>
                  <p:oleObj r:id="rId35" imgW="60984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" y="254"/>
                          <a:ext cx="651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693" name="Group 45"/>
          <p:cNvGrpSpPr>
            <a:grpSpLocks/>
          </p:cNvGrpSpPr>
          <p:nvPr/>
        </p:nvGrpSpPr>
        <p:grpSpPr bwMode="auto">
          <a:xfrm>
            <a:off x="4146153" y="1172097"/>
            <a:ext cx="1146175" cy="1282699"/>
            <a:chOff x="282" y="-303"/>
            <a:chExt cx="722" cy="808"/>
          </a:xfrm>
        </p:grpSpPr>
        <p:sp>
          <p:nvSpPr>
            <p:cNvPr id="27694" name="Line 46"/>
            <p:cNvSpPr>
              <a:spLocks noChangeShapeType="1"/>
            </p:cNvSpPr>
            <p:nvPr/>
          </p:nvSpPr>
          <p:spPr bwMode="auto">
            <a:xfrm>
              <a:off x="282" y="504"/>
              <a:ext cx="722" cy="1"/>
            </a:xfrm>
            <a:prstGeom prst="line">
              <a:avLst/>
            </a:prstGeom>
            <a:noFill/>
            <a:ln w="28575" cap="sq" cmpd="sng">
              <a:solidFill>
                <a:srgbClr val="993300"/>
              </a:solidFill>
              <a:bevel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7695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1561556"/>
                </p:ext>
              </p:extLst>
            </p:nvPr>
          </p:nvGraphicFramePr>
          <p:xfrm>
            <a:off x="331" y="-303"/>
            <a:ext cx="624" cy="5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112" r:id="rId37" imgW="635400" imgH="532800" progId="Equation.3">
                    <p:embed/>
                  </p:oleObj>
                </mc:Choice>
                <mc:Fallback>
                  <p:oleObj r:id="rId37" imgW="635400" imgH="532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" y="-303"/>
                          <a:ext cx="624" cy="5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96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42127318"/>
                </p:ext>
              </p:extLst>
            </p:nvPr>
          </p:nvGraphicFramePr>
          <p:xfrm>
            <a:off x="317" y="198"/>
            <a:ext cx="651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113" r:id="rId39" imgW="609840" imgH="266400" progId="Equation.3">
                    <p:embed/>
                  </p:oleObj>
                </mc:Choice>
                <mc:Fallback>
                  <p:oleObj r:id="rId39" imgW="60984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" y="198"/>
                          <a:ext cx="651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697" name="Group 49"/>
          <p:cNvGrpSpPr>
            <a:grpSpLocks/>
          </p:cNvGrpSpPr>
          <p:nvPr/>
        </p:nvGrpSpPr>
        <p:grpSpPr bwMode="auto">
          <a:xfrm>
            <a:off x="7832725" y="1992313"/>
            <a:ext cx="1198563" cy="1692275"/>
            <a:chOff x="0" y="0"/>
            <a:chExt cx="755" cy="1066"/>
          </a:xfrm>
        </p:grpSpPr>
        <p:sp>
          <p:nvSpPr>
            <p:cNvPr id="27698" name="Line 50"/>
            <p:cNvSpPr>
              <a:spLocks noChangeShapeType="1"/>
            </p:cNvSpPr>
            <p:nvPr/>
          </p:nvSpPr>
          <p:spPr bwMode="auto">
            <a:xfrm>
              <a:off x="0" y="0"/>
              <a:ext cx="312" cy="1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7699" name="Line 51"/>
            <p:cNvSpPr>
              <a:spLocks noChangeShapeType="1"/>
            </p:cNvSpPr>
            <p:nvPr/>
          </p:nvSpPr>
          <p:spPr bwMode="auto">
            <a:xfrm>
              <a:off x="312" y="0"/>
              <a:ext cx="1" cy="1066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7700" name="Line 52"/>
            <p:cNvSpPr>
              <a:spLocks noChangeShapeType="1"/>
            </p:cNvSpPr>
            <p:nvPr/>
          </p:nvSpPr>
          <p:spPr bwMode="auto">
            <a:xfrm>
              <a:off x="0" y="1055"/>
              <a:ext cx="312" cy="1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7701" name="Rectangle 53"/>
            <p:cNvSpPr>
              <a:spLocks noChangeArrowheads="1"/>
            </p:cNvSpPr>
            <p:nvPr/>
          </p:nvSpPr>
          <p:spPr bwMode="auto">
            <a:xfrm>
              <a:off x="267" y="388"/>
              <a:ext cx="89" cy="300"/>
            </a:xfrm>
            <a:prstGeom prst="rect">
              <a:avLst/>
            </a:prstGeom>
            <a:ln w="28575" cap="sq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7702" name="Object 54"/>
            <p:cNvGraphicFramePr>
              <a:graphicFrameLocks noChangeAspect="1"/>
            </p:cNvGraphicFramePr>
            <p:nvPr/>
          </p:nvGraphicFramePr>
          <p:xfrm>
            <a:off x="363" y="430"/>
            <a:ext cx="392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114" r:id="rId41" imgW="355680" imgH="177480" progId="Equation.3">
                    <p:embed/>
                  </p:oleObj>
                </mc:Choice>
                <mc:Fallback>
                  <p:oleObj r:id="rId41" imgW="3556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" y="430"/>
                          <a:ext cx="392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703" name="Group 55"/>
          <p:cNvGrpSpPr>
            <a:grpSpLocks/>
          </p:cNvGrpSpPr>
          <p:nvPr/>
        </p:nvGrpSpPr>
        <p:grpSpPr bwMode="auto">
          <a:xfrm>
            <a:off x="3086100" y="1976438"/>
            <a:ext cx="1198563" cy="1692275"/>
            <a:chOff x="0" y="0"/>
            <a:chExt cx="755" cy="1066"/>
          </a:xfrm>
        </p:grpSpPr>
        <p:sp>
          <p:nvSpPr>
            <p:cNvPr id="27704" name="Line 56"/>
            <p:cNvSpPr>
              <a:spLocks noChangeShapeType="1"/>
            </p:cNvSpPr>
            <p:nvPr/>
          </p:nvSpPr>
          <p:spPr bwMode="auto">
            <a:xfrm>
              <a:off x="0" y="0"/>
              <a:ext cx="312" cy="1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7705" name="Line 57"/>
            <p:cNvSpPr>
              <a:spLocks noChangeShapeType="1"/>
            </p:cNvSpPr>
            <p:nvPr/>
          </p:nvSpPr>
          <p:spPr bwMode="auto">
            <a:xfrm>
              <a:off x="312" y="0"/>
              <a:ext cx="1" cy="1066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7706" name="Line 58"/>
            <p:cNvSpPr>
              <a:spLocks noChangeShapeType="1"/>
            </p:cNvSpPr>
            <p:nvPr/>
          </p:nvSpPr>
          <p:spPr bwMode="auto">
            <a:xfrm>
              <a:off x="0" y="1055"/>
              <a:ext cx="312" cy="1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7707" name="Rectangle 59"/>
            <p:cNvSpPr>
              <a:spLocks noChangeArrowheads="1"/>
            </p:cNvSpPr>
            <p:nvPr/>
          </p:nvSpPr>
          <p:spPr bwMode="auto">
            <a:xfrm>
              <a:off x="267" y="388"/>
              <a:ext cx="89" cy="300"/>
            </a:xfrm>
            <a:prstGeom prst="rect">
              <a:avLst/>
            </a:prstGeom>
            <a:ln w="28575" cap="sq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7708" name="Object 60"/>
            <p:cNvGraphicFramePr>
              <a:graphicFrameLocks noChangeAspect="1"/>
            </p:cNvGraphicFramePr>
            <p:nvPr/>
          </p:nvGraphicFramePr>
          <p:xfrm>
            <a:off x="363" y="430"/>
            <a:ext cx="392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115" r:id="rId43" imgW="7620317" imgH="4267517" progId="Equation.3">
                    <p:embed/>
                  </p:oleObj>
                </mc:Choice>
                <mc:Fallback>
                  <p:oleObj r:id="rId43" imgW="7620317" imgH="426751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" y="430"/>
                          <a:ext cx="392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709" name="Text Box 61"/>
          <p:cNvSpPr>
            <a:spLocks noChangeArrowheads="1"/>
          </p:cNvSpPr>
          <p:nvPr/>
        </p:nvSpPr>
        <p:spPr bwMode="auto">
          <a:xfrm>
            <a:off x="611188" y="2276475"/>
            <a:ext cx="7540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b="1">
                <a:solidFill>
                  <a:srgbClr val="000000"/>
                </a:solidFill>
                <a:sym typeface="Arial" pitchFamily="34" charset="0"/>
              </a:rPr>
              <a:t>50V</a:t>
            </a:r>
            <a:r>
              <a:rPr lang="zh-CN" altLang="en-US" b="1">
                <a:solidFill>
                  <a:srgbClr val="000000"/>
                </a:solidFill>
                <a:sym typeface="Arial" pitchFamily="34" charset="0"/>
              </a:rPr>
              <a:t>=</a:t>
            </a:r>
            <a:endParaRPr lang="en-US" altLang="en-US" b="1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27710" name="Text Box 62"/>
          <p:cNvSpPr>
            <a:spLocks noChangeArrowheads="1"/>
          </p:cNvSpPr>
          <p:nvPr/>
        </p:nvSpPr>
        <p:spPr bwMode="auto">
          <a:xfrm>
            <a:off x="827088" y="2997200"/>
            <a:ext cx="6207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b="1">
                <a:solidFill>
                  <a:srgbClr val="000000"/>
                </a:solidFill>
                <a:sym typeface="Arial" pitchFamily="34" charset="0"/>
              </a:rPr>
              <a:t>5</a:t>
            </a:r>
            <a:r>
              <a:rPr lang="en-US" altLang="en-US" b="1">
                <a:solidFill>
                  <a:srgbClr val="000000"/>
                </a:solidFill>
                <a:sym typeface="Symbol" pitchFamily="18" charset="2"/>
              </a:rPr>
              <a:t></a:t>
            </a:r>
            <a:r>
              <a:rPr lang="zh-CN" altLang="en-US" b="1">
                <a:solidFill>
                  <a:srgbClr val="000000"/>
                </a:solidFill>
                <a:sym typeface="Symbol" pitchFamily="18" charset="2"/>
              </a:rPr>
              <a:t>=</a:t>
            </a:r>
            <a:endParaRPr lang="en-US" altLang="en-US" b="1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27711" name="Text Box 63"/>
          <p:cNvSpPr>
            <a:spLocks noChangeArrowheads="1"/>
          </p:cNvSpPr>
          <p:nvPr/>
        </p:nvSpPr>
        <p:spPr bwMode="auto">
          <a:xfrm>
            <a:off x="5891213" y="2286000"/>
            <a:ext cx="7604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b="1">
                <a:solidFill>
                  <a:srgbClr val="000000"/>
                </a:solidFill>
                <a:sym typeface="Arial" pitchFamily="34" charset="0"/>
              </a:rPr>
              <a:t>=</a:t>
            </a:r>
            <a:r>
              <a:rPr lang="en-US" altLang="en-US" b="1">
                <a:solidFill>
                  <a:srgbClr val="000000"/>
                </a:solidFill>
                <a:sym typeface="Arial" pitchFamily="34" charset="0"/>
              </a:rPr>
              <a:t>10A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7712" name="Text Box 64"/>
          <p:cNvSpPr>
            <a:spLocks noChangeArrowheads="1"/>
          </p:cNvSpPr>
          <p:nvPr/>
        </p:nvSpPr>
        <p:spPr bwMode="auto">
          <a:xfrm>
            <a:off x="6948488" y="2565400"/>
            <a:ext cx="620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b="1">
                <a:solidFill>
                  <a:srgbClr val="000000"/>
                </a:solidFill>
                <a:sym typeface="Arial" pitchFamily="34" charset="0"/>
              </a:rPr>
              <a:t>=</a:t>
            </a:r>
            <a:r>
              <a:rPr lang="en-US" altLang="en-US" b="1">
                <a:solidFill>
                  <a:srgbClr val="000000"/>
                </a:solidFill>
                <a:sym typeface="Arial" pitchFamily="34" charset="0"/>
              </a:rPr>
              <a:t>5</a:t>
            </a:r>
            <a:r>
              <a:rPr lang="en-US" altLang="en-US" b="1">
                <a:solidFill>
                  <a:srgbClr val="000000"/>
                </a:solidFill>
                <a:sym typeface="Symbol" pitchFamily="18" charset="2"/>
              </a:rPr>
              <a:t></a:t>
            </a:r>
            <a:endParaRPr lang="en-US" altLang="en-US" b="1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27713" name="Text Box 65"/>
          <p:cNvSpPr>
            <a:spLocks noChangeArrowheads="1"/>
          </p:cNvSpPr>
          <p:nvPr/>
        </p:nvSpPr>
        <p:spPr bwMode="auto">
          <a:xfrm>
            <a:off x="1111250" y="4500563"/>
            <a:ext cx="7262813" cy="1662112"/>
          </a:xfrm>
          <a:prstGeom prst="rect">
            <a:avLst/>
          </a:prstGeom>
          <a:solidFill>
            <a:srgbClr val="99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000" b="1">
                <a:solidFill>
                  <a:srgbClr val="FFFFCC"/>
                </a:solidFill>
                <a:ea typeface="楷体_GB2312" pitchFamily="1" charset="-122"/>
              </a:rPr>
              <a:t>可见：两个电路中的</a:t>
            </a:r>
            <a:r>
              <a:rPr lang="en-US" altLang="en-US" sz="2000" b="1" i="1">
                <a:solidFill>
                  <a:srgbClr val="FFFFCC"/>
                </a:solidFill>
                <a:ea typeface="楷体_GB2312" pitchFamily="1" charset="-122"/>
              </a:rPr>
              <a:t>U</a:t>
            </a:r>
            <a:r>
              <a:rPr lang="en-US" altLang="en-US" sz="2000" b="1">
                <a:solidFill>
                  <a:srgbClr val="FFFFCC"/>
                </a:solidFill>
                <a:ea typeface="楷体_GB2312" pitchFamily="1" charset="-122"/>
              </a:rPr>
              <a:t>=45V</a:t>
            </a:r>
            <a:r>
              <a:rPr lang="zh-CN" altLang="en-US" sz="2000" b="1">
                <a:solidFill>
                  <a:srgbClr val="FFFFCC"/>
                </a:solidFill>
                <a:ea typeface="楷体_GB2312" pitchFamily="1" charset="-122"/>
              </a:rPr>
              <a:t>，当然电流</a:t>
            </a:r>
            <a:r>
              <a:rPr lang="en-US" altLang="en-US" sz="2000" b="1" i="1">
                <a:solidFill>
                  <a:srgbClr val="FFFFCC"/>
                </a:solidFill>
                <a:ea typeface="楷体_GB2312" pitchFamily="1" charset="-122"/>
              </a:rPr>
              <a:t>I</a:t>
            </a:r>
            <a:r>
              <a:rPr lang="en-US" altLang="en-US" sz="2000" b="1">
                <a:solidFill>
                  <a:srgbClr val="FFFFCC"/>
                </a:solidFill>
                <a:ea typeface="楷体_GB2312" pitchFamily="1" charset="-122"/>
              </a:rPr>
              <a:t>=1A</a:t>
            </a:r>
            <a:r>
              <a:rPr lang="zh-CN" altLang="en-US" sz="2000" b="1">
                <a:solidFill>
                  <a:srgbClr val="FFFFCC"/>
                </a:solidFill>
                <a:ea typeface="楷体_GB2312" pitchFamily="1" charset="-122"/>
              </a:rPr>
              <a:t>。</a:t>
            </a:r>
            <a:endParaRPr lang="en-US" altLang="en-US" sz="2000" b="1">
              <a:solidFill>
                <a:srgbClr val="FFFFCC"/>
              </a:solidFill>
              <a:ea typeface="楷体_GB2312" pitchFamily="1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000" b="1">
                <a:solidFill>
                  <a:srgbClr val="FFFFCC"/>
                </a:solidFill>
                <a:ea typeface="楷体_GB2312" pitchFamily="1" charset="-122"/>
              </a:rPr>
              <a:t>但是，两个电路</a:t>
            </a:r>
            <a:r>
              <a:rPr lang="en-US" altLang="en-US" sz="2000" b="1">
                <a:solidFill>
                  <a:srgbClr val="FFFFCC"/>
                </a:solidFill>
                <a:ea typeface="楷体_GB2312" pitchFamily="1" charset="-122"/>
              </a:rPr>
              <a:t>5</a:t>
            </a:r>
            <a:r>
              <a:rPr lang="en-US" altLang="en-US" sz="2000" b="1">
                <a:solidFill>
                  <a:srgbClr val="FFFFCC"/>
                </a:solidFill>
                <a:ea typeface="楷体_GB2312" pitchFamily="1" charset="-122"/>
                <a:sym typeface="Symbol" pitchFamily="18" charset="2"/>
              </a:rPr>
              <a:t></a:t>
            </a:r>
            <a:r>
              <a:rPr lang="zh-CN" altLang="en-US" sz="2000" b="1">
                <a:solidFill>
                  <a:srgbClr val="FFFFCC"/>
                </a:solidFill>
                <a:ea typeface="楷体_GB2312" pitchFamily="1" charset="-122"/>
                <a:sym typeface="Symbol" pitchFamily="18" charset="2"/>
              </a:rPr>
              <a:t>电阻中的电流则不相同。</a:t>
            </a:r>
            <a:endParaRPr lang="en-US" altLang="en-US" sz="2000" b="1">
              <a:solidFill>
                <a:srgbClr val="FFFFCC"/>
              </a:solidFill>
              <a:ea typeface="楷体_GB2312" pitchFamily="1" charset="-122"/>
              <a:sym typeface="Symbol" pitchFamily="18" charset="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000" b="1">
                <a:solidFill>
                  <a:srgbClr val="FFFFCC"/>
                </a:solidFill>
                <a:ea typeface="楷体_GB2312" pitchFamily="1" charset="-122"/>
                <a:sym typeface="Symbol" pitchFamily="18" charset="2"/>
              </a:rPr>
              <a:t>这说明：</a:t>
            </a:r>
            <a:r>
              <a:rPr lang="zh-CN" altLang="en-US" sz="2400" b="1">
                <a:solidFill>
                  <a:srgbClr val="0000FF"/>
                </a:solidFill>
                <a:ea typeface="楷体_GB2312" pitchFamily="1" charset="-122"/>
                <a:sym typeface="Symbol" pitchFamily="18" charset="2"/>
              </a:rPr>
              <a:t>所谓“等效”是指所接负载</a:t>
            </a:r>
            <a:r>
              <a:rPr lang="en-US" altLang="en-US" sz="2400" b="1">
                <a:solidFill>
                  <a:srgbClr val="0000FF"/>
                </a:solidFill>
                <a:ea typeface="楷体_GB2312" pitchFamily="1" charset="-122"/>
                <a:sym typeface="Symbol" pitchFamily="18" charset="2"/>
              </a:rPr>
              <a:t>(</a:t>
            </a:r>
            <a:r>
              <a:rPr lang="zh-CN" altLang="en-US" sz="2400" b="1">
                <a:solidFill>
                  <a:srgbClr val="0000FF"/>
                </a:solidFill>
                <a:ea typeface="楷体_GB2312" pitchFamily="1" charset="-122"/>
                <a:sym typeface="Symbol" pitchFamily="18" charset="2"/>
              </a:rPr>
              <a:t>外电路</a:t>
            </a:r>
            <a:r>
              <a:rPr lang="en-US" altLang="en-US" sz="2400" b="1">
                <a:solidFill>
                  <a:srgbClr val="0000FF"/>
                </a:solidFill>
                <a:ea typeface="楷体_GB2312" pitchFamily="1" charset="-122"/>
                <a:sym typeface="Symbol" pitchFamily="18" charset="2"/>
              </a:rPr>
              <a:t>)</a:t>
            </a:r>
            <a:r>
              <a:rPr lang="zh-CN" altLang="en-US" sz="2400" b="1">
                <a:solidFill>
                  <a:srgbClr val="0000FF"/>
                </a:solidFill>
                <a:ea typeface="楷体_GB2312" pitchFamily="1" charset="-122"/>
                <a:sym typeface="Symbol" pitchFamily="18" charset="2"/>
              </a:rPr>
              <a:t>的等效。</a:t>
            </a:r>
            <a:endParaRPr lang="en-US" altLang="en-US" sz="2400" b="1">
              <a:solidFill>
                <a:srgbClr val="0000FF"/>
              </a:solidFill>
              <a:ea typeface="楷体_GB2312" pitchFamily="1" charset="-122"/>
              <a:sym typeface="Symbol" pitchFamily="18" charset="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000" b="1">
                <a:solidFill>
                  <a:srgbClr val="FFFFCC"/>
                </a:solidFill>
                <a:sym typeface="Arial" pitchFamily="34" charset="0"/>
              </a:rPr>
              <a:t>     </a:t>
            </a: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3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500"/>
                                        <p:tgtEl>
                                          <p:spTgt spid="2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5" dur="500"/>
                                        <p:tgtEl>
                                          <p:spTgt spid="27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83" grpId="0" bldLvl="0" autoUpdateAnimBg="0"/>
      <p:bldP spid="27709" grpId="0" bldLvl="0" autoUpdateAnimBg="0"/>
      <p:bldP spid="27710" grpId="0" bldLvl="0" autoUpdateAnimBg="0"/>
      <p:bldP spid="27711" grpId="0" bldLvl="0" autoUpdateAnimBg="0"/>
      <p:bldP spid="27712" grpId="0" bldLvl="0" autoUpdateAnimBg="0"/>
      <p:bldP spid="27713" grpId="0" bldLvl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ChangeArrowheads="1"/>
          </p:cNvSpPr>
          <p:nvPr/>
        </p:nvSpPr>
        <p:spPr bwMode="auto">
          <a:xfrm>
            <a:off x="381000" y="1219200"/>
            <a:ext cx="6010275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CN" altLang="en-US" sz="240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将图示电路变换成等效电流源。 </a:t>
            </a: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28675" name="Object 221"/>
          <p:cNvGraphicFramePr>
            <a:graphicFrameLocks noChangeAspect="1"/>
          </p:cNvGraphicFramePr>
          <p:nvPr/>
        </p:nvGraphicFramePr>
        <p:xfrm>
          <a:off x="569913" y="1857375"/>
          <a:ext cx="2692400" cy="181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63" r:id="rId3" imgW="1854720" imgH="1252440" progId="">
                  <p:embed/>
                </p:oleObj>
              </mc:Choice>
              <mc:Fallback>
                <p:oleObj r:id="rId3" imgW="1854720" imgH="12524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3" y="1857375"/>
                        <a:ext cx="2692400" cy="1817688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225"/>
          <p:cNvGraphicFramePr>
            <a:graphicFrameLocks noChangeAspect="1"/>
          </p:cNvGraphicFramePr>
          <p:nvPr/>
        </p:nvGraphicFramePr>
        <p:xfrm>
          <a:off x="4956175" y="2058988"/>
          <a:ext cx="3041650" cy="173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64" r:id="rId5" imgW="1854720" imgH="991800" progId="">
                  <p:embed/>
                </p:oleObj>
              </mc:Choice>
              <mc:Fallback>
                <p:oleObj r:id="rId5" imgW="1854720" imgH="991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6175" y="2058988"/>
                        <a:ext cx="3041650" cy="1731962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227"/>
          <p:cNvGraphicFramePr>
            <a:graphicFrameLocks noChangeAspect="1"/>
          </p:cNvGraphicFramePr>
          <p:nvPr/>
        </p:nvGraphicFramePr>
        <p:xfrm>
          <a:off x="6021388" y="4378325"/>
          <a:ext cx="2176462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65" r:id="rId7" imgW="1327320" imgH="1140480" progId="">
                  <p:embed/>
                </p:oleObj>
              </mc:Choice>
              <mc:Fallback>
                <p:oleObj r:id="rId7" imgW="1327320" imgH="1140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1388" y="4378325"/>
                        <a:ext cx="2176462" cy="1870075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230"/>
          <p:cNvGraphicFramePr>
            <a:graphicFrameLocks noChangeAspect="1"/>
          </p:cNvGraphicFramePr>
          <p:nvPr/>
        </p:nvGraphicFramePr>
        <p:xfrm>
          <a:off x="711200" y="4533900"/>
          <a:ext cx="1584325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66" r:id="rId9" imgW="925560" imgH="976320" progId="">
                  <p:embed/>
                </p:oleObj>
              </mc:Choice>
              <mc:Fallback>
                <p:oleObj r:id="rId9" imgW="925560" imgH="9763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4533900"/>
                        <a:ext cx="1584325" cy="1670050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9" name="Object 231"/>
          <p:cNvGraphicFramePr>
            <a:graphicFrameLocks noChangeAspect="1"/>
          </p:cNvGraphicFramePr>
          <p:nvPr/>
        </p:nvGraphicFramePr>
        <p:xfrm>
          <a:off x="3298825" y="4538663"/>
          <a:ext cx="1976438" cy="169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67" r:id="rId11" imgW="1151280" imgH="986040" progId="">
                  <p:embed/>
                </p:oleObj>
              </mc:Choice>
              <mc:Fallback>
                <p:oleObj r:id="rId11" imgW="1151280" imgH="986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4538663"/>
                        <a:ext cx="1976438" cy="1695450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0" name="AutoShape 232"/>
          <p:cNvSpPr>
            <a:spLocks noChangeArrowheads="1"/>
          </p:cNvSpPr>
          <p:nvPr/>
        </p:nvSpPr>
        <p:spPr bwMode="auto">
          <a:xfrm>
            <a:off x="3830638" y="2752725"/>
            <a:ext cx="558800" cy="5588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28681" name="AutoShape 233"/>
          <p:cNvSpPr>
            <a:spLocks noChangeArrowheads="1"/>
          </p:cNvSpPr>
          <p:nvPr/>
        </p:nvSpPr>
        <p:spPr bwMode="auto">
          <a:xfrm>
            <a:off x="6950075" y="3830638"/>
            <a:ext cx="346075" cy="414337"/>
          </a:xfrm>
          <a:prstGeom prst="downArrow">
            <a:avLst>
              <a:gd name="adj1" fmla="val 50000"/>
              <a:gd name="adj2" fmla="val 29953"/>
            </a:avLst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28682" name="AutoShape 234"/>
          <p:cNvSpPr>
            <a:spLocks noChangeArrowheads="1"/>
          </p:cNvSpPr>
          <p:nvPr/>
        </p:nvSpPr>
        <p:spPr bwMode="auto">
          <a:xfrm>
            <a:off x="5514975" y="5294313"/>
            <a:ext cx="327025" cy="336550"/>
          </a:xfrm>
          <a:prstGeom prst="leftArrow">
            <a:avLst>
              <a:gd name="adj1" fmla="val 50000"/>
              <a:gd name="adj2" fmla="val 25000"/>
            </a:avLst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28683" name="AutoShape 235"/>
          <p:cNvSpPr>
            <a:spLocks noChangeArrowheads="1"/>
          </p:cNvSpPr>
          <p:nvPr/>
        </p:nvSpPr>
        <p:spPr bwMode="auto">
          <a:xfrm>
            <a:off x="2554288" y="5287963"/>
            <a:ext cx="403225" cy="412750"/>
          </a:xfrm>
          <a:prstGeom prst="leftArrow">
            <a:avLst>
              <a:gd name="adj1" fmla="val 50000"/>
              <a:gd name="adj2" fmla="val 25000"/>
            </a:avLst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24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10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 bldLvl="0" animBg="1" autoUpdateAnimBg="0"/>
      <p:bldP spid="28681" grpId="0" bldLvl="0" animBg="1" autoUpdateAnimBg="0"/>
      <p:bldP spid="28682" grpId="0" bldLvl="0" animBg="1" autoUpdateAnimBg="0"/>
      <p:bldP spid="28683" grpId="0" bldLvl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240530" y="1459936"/>
            <a:ext cx="6284912" cy="1584176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隶书" pitchFamily="49" charset="-122"/>
              </a:rPr>
              <a:t>Mid-term exam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隶书" pitchFamily="49" charset="-122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隶书" pitchFamily="49" charset="-122"/>
              </a:rPr>
              <a:t>30%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隶书" pitchFamily="49" charset="-122"/>
              </a:rPr>
              <a:t>Final exam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隶书" pitchFamily="49" charset="-122"/>
              </a:rPr>
              <a:t>，   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隶书" pitchFamily="49" charset="-122"/>
              </a:rPr>
              <a:t>40%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隶书" pitchFamily="49" charset="-122"/>
              </a:rPr>
              <a:t>Homework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隶书" pitchFamily="49" charset="-122"/>
              </a:rPr>
              <a:t>，   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隶书" pitchFamily="49" charset="-122"/>
              </a:rPr>
              <a:t>10%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  <a:sym typeface="隶书" pitchFamily="49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275419" y="3260136"/>
            <a:ext cx="6716960" cy="1176976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隶书" pitchFamily="49" charset="-122"/>
              </a:rPr>
              <a:t>Quiz I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隶书" pitchFamily="49" charset="-122"/>
              </a:rPr>
              <a:t>，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隶书" pitchFamily="49" charset="-122"/>
              </a:rPr>
              <a:t>10%     ~ 5</a:t>
            </a:r>
            <a:r>
              <a:rPr lang="en-US" altLang="zh-CN" baseline="30000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隶书" pitchFamily="49" charset="-122"/>
              </a:rPr>
              <a:t>th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隶书" pitchFamily="49" charset="-122"/>
              </a:rPr>
              <a:t> week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隶书" pitchFamily="49" charset="-122"/>
              </a:rPr>
              <a:t>Quiz II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隶书" pitchFamily="49" charset="-122"/>
              </a:rPr>
              <a:t>，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隶书" pitchFamily="49" charset="-122"/>
              </a:rPr>
              <a:t>10%     ~ 10</a:t>
            </a:r>
            <a:r>
              <a:rPr lang="en-US" altLang="zh-CN" baseline="30000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隶书" pitchFamily="49" charset="-122"/>
              </a:rPr>
              <a:t>th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隶书" pitchFamily="49" charset="-122"/>
              </a:rPr>
              <a:t> week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  <a:sym typeface="隶书" pitchFamily="49" charset="-122"/>
            </a:endParaRPr>
          </a:p>
        </p:txBody>
      </p:sp>
      <p:sp>
        <p:nvSpPr>
          <p:cNvPr id="8" name="矩形: 圆角 8">
            <a:extLst>
              <a:ext uri="{FF2B5EF4-FFF2-40B4-BE49-F238E27FC236}">
                <a16:creationId xmlns:a16="http://schemas.microsoft.com/office/drawing/2014/main" xmlns="" id="{B6DF8C80-61DF-4506-8C12-FD9138EDB184}"/>
              </a:ext>
            </a:extLst>
          </p:cNvPr>
          <p:cNvSpPr/>
          <p:nvPr/>
        </p:nvSpPr>
        <p:spPr>
          <a:xfrm>
            <a:off x="1007603" y="1268760"/>
            <a:ext cx="7128792" cy="3384376"/>
          </a:xfrm>
          <a:prstGeom prst="roundRect">
            <a:avLst>
              <a:gd name="adj" fmla="val 4075"/>
            </a:avLst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115616" y="4846887"/>
            <a:ext cx="6716960" cy="697768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隶书" pitchFamily="49" charset="-122"/>
              </a:rPr>
              <a:t>Total score: 100 points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  <a:sym typeface="隶书" pitchFamily="49" charset="-122"/>
            </a:endParaRPr>
          </a:p>
        </p:txBody>
      </p:sp>
      <p:sp>
        <p:nvSpPr>
          <p:cNvPr id="11" name="矩形 8">
            <a:extLst>
              <a:ext uri="{FF2B5EF4-FFF2-40B4-BE49-F238E27FC236}">
                <a16:creationId xmlns:a16="http://schemas.microsoft.com/office/drawing/2014/main" xmlns="" id="{2CC80B41-D499-4A78-8AB3-710F4E39E613}"/>
              </a:ext>
            </a:extLst>
          </p:cNvPr>
          <p:cNvSpPr/>
          <p:nvPr/>
        </p:nvSpPr>
        <p:spPr>
          <a:xfrm>
            <a:off x="611560" y="332656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ln w="10541" cmpd="sng">
                  <a:noFill/>
                  <a:prstDash val="solid"/>
                </a:ln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Course Evaluation </a:t>
            </a:r>
            <a:r>
              <a:rPr lang="zh-CN" altLang="en-US" sz="3200" b="1" dirty="0">
                <a:ln w="10541" cmpd="sng">
                  <a:noFill/>
                  <a:prstDash val="solid"/>
                </a:ln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考核方式</a:t>
            </a:r>
            <a:endParaRPr lang="en-US" altLang="zh-CN" sz="3200" b="1" dirty="0">
              <a:ln w="10541" cmpd="sng">
                <a:noFill/>
                <a:prstDash val="solid"/>
              </a:ln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9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4"/>
          <p:cNvSpPr>
            <a:spLocks noChangeArrowheads="1"/>
          </p:cNvSpPr>
          <p:nvPr/>
        </p:nvSpPr>
        <p:spPr bwMode="auto">
          <a:xfrm>
            <a:off x="439738" y="1917700"/>
            <a:ext cx="810895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0000CC"/>
                </a:solidFill>
                <a:latin typeface="宋体" pitchFamily="2" charset="-122"/>
                <a:sym typeface="宋体" pitchFamily="2" charset="-122"/>
              </a:rPr>
              <a:t>一个有源线性二端网络，可用电压源和电阻串联电路等效代换。称为戴维南定理。</a:t>
            </a:r>
            <a:endParaRPr lang="zh-CN" altLang="en-US" sz="2400" b="1">
              <a:solidFill>
                <a:srgbClr val="0000CC"/>
              </a:solidFill>
              <a:sym typeface="Arial" pitchFamily="34" charset="0"/>
            </a:endParaRPr>
          </a:p>
        </p:txBody>
      </p:sp>
      <p:grpSp>
        <p:nvGrpSpPr>
          <p:cNvPr id="29699" name="Group 5"/>
          <p:cNvGrpSpPr>
            <a:grpSpLocks/>
          </p:cNvGrpSpPr>
          <p:nvPr/>
        </p:nvGrpSpPr>
        <p:grpSpPr bwMode="auto">
          <a:xfrm>
            <a:off x="965200" y="3562350"/>
            <a:ext cx="2684463" cy="1565275"/>
            <a:chOff x="0" y="0"/>
            <a:chExt cx="1691" cy="986"/>
          </a:xfrm>
        </p:grpSpPr>
        <p:sp>
          <p:nvSpPr>
            <p:cNvPr id="29700" name="Rectangle 6"/>
            <p:cNvSpPr>
              <a:spLocks noChangeArrowheads="1"/>
            </p:cNvSpPr>
            <p:nvPr/>
          </p:nvSpPr>
          <p:spPr bwMode="auto">
            <a:xfrm>
              <a:off x="0" y="79"/>
              <a:ext cx="557" cy="805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9701" name="Rectangle 7"/>
            <p:cNvSpPr>
              <a:spLocks noChangeArrowheads="1"/>
            </p:cNvSpPr>
            <p:nvPr/>
          </p:nvSpPr>
          <p:spPr bwMode="auto">
            <a:xfrm>
              <a:off x="557" y="196"/>
              <a:ext cx="749" cy="583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9702" name="Object 6"/>
            <p:cNvGraphicFramePr>
              <a:graphicFrameLocks noChangeAspect="1"/>
            </p:cNvGraphicFramePr>
            <p:nvPr/>
          </p:nvGraphicFramePr>
          <p:xfrm>
            <a:off x="137" y="214"/>
            <a:ext cx="378" cy="5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52" r:id="rId3" imgW="419400" imgH="837360" progId="Equation.3">
                    <p:embed/>
                  </p:oleObj>
                </mc:Choice>
                <mc:Fallback>
                  <p:oleObj r:id="rId3" imgW="419400" imgH="8373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" y="214"/>
                          <a:ext cx="378" cy="5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03" name="Rectangle 9"/>
            <p:cNvSpPr>
              <a:spLocks noChangeArrowheads="1"/>
            </p:cNvSpPr>
            <p:nvPr/>
          </p:nvSpPr>
          <p:spPr bwMode="auto">
            <a:xfrm>
              <a:off x="1308" y="74"/>
              <a:ext cx="383" cy="817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9704" name="Oval 10"/>
            <p:cNvSpPr>
              <a:spLocks noChangeArrowheads="1"/>
            </p:cNvSpPr>
            <p:nvPr/>
          </p:nvSpPr>
          <p:spPr bwMode="auto">
            <a:xfrm>
              <a:off x="958" y="166"/>
              <a:ext cx="46" cy="47"/>
            </a:xfrm>
            <a:prstGeom prst="ellipse">
              <a:avLst/>
            </a:prstGeom>
            <a:ln w="28575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9705" name="Oval 11"/>
            <p:cNvSpPr>
              <a:spLocks noChangeArrowheads="1"/>
            </p:cNvSpPr>
            <p:nvPr/>
          </p:nvSpPr>
          <p:spPr bwMode="auto">
            <a:xfrm>
              <a:off x="958" y="761"/>
              <a:ext cx="46" cy="47"/>
            </a:xfrm>
            <a:prstGeom prst="ellipse">
              <a:avLst/>
            </a:prstGeom>
            <a:ln w="28575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9706" name="Object 10"/>
            <p:cNvGraphicFramePr>
              <a:graphicFrameLocks noChangeAspect="1"/>
            </p:cNvGraphicFramePr>
            <p:nvPr/>
          </p:nvGraphicFramePr>
          <p:xfrm>
            <a:off x="1426" y="201"/>
            <a:ext cx="238" cy="5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53" r:id="rId5" imgW="216000" imgH="735840" progId="Equation.3">
                    <p:embed/>
                  </p:oleObj>
                </mc:Choice>
                <mc:Fallback>
                  <p:oleObj r:id="rId5" imgW="216000" imgH="7358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6" y="201"/>
                          <a:ext cx="238" cy="5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7" name="Object 11"/>
            <p:cNvGraphicFramePr>
              <a:graphicFrameLocks noChangeAspect="1"/>
            </p:cNvGraphicFramePr>
            <p:nvPr/>
          </p:nvGraphicFramePr>
          <p:xfrm>
            <a:off x="911" y="0"/>
            <a:ext cx="179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54" r:id="rId7" imgW="177840" imgH="177480" progId="Equation.3">
                    <p:embed/>
                  </p:oleObj>
                </mc:Choice>
                <mc:Fallback>
                  <p:oleObj r:id="rId7" imgW="1778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1" y="0"/>
                          <a:ext cx="179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8" name="Object 12"/>
            <p:cNvGraphicFramePr>
              <a:graphicFrameLocks noChangeAspect="1"/>
            </p:cNvGraphicFramePr>
            <p:nvPr/>
          </p:nvGraphicFramePr>
          <p:xfrm>
            <a:off x="924" y="808"/>
            <a:ext cx="150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55" r:id="rId9" imgW="152640" imgH="177480" progId="Equation.3">
                    <p:embed/>
                  </p:oleObj>
                </mc:Choice>
                <mc:Fallback>
                  <p:oleObj r:id="rId9" imgW="1526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4" y="808"/>
                          <a:ext cx="150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709" name="Group 15"/>
          <p:cNvGrpSpPr>
            <a:grpSpLocks/>
          </p:cNvGrpSpPr>
          <p:nvPr/>
        </p:nvGrpSpPr>
        <p:grpSpPr bwMode="auto">
          <a:xfrm>
            <a:off x="5100638" y="3586163"/>
            <a:ext cx="2798762" cy="1658937"/>
            <a:chOff x="0" y="0"/>
            <a:chExt cx="1763" cy="1045"/>
          </a:xfrm>
        </p:grpSpPr>
        <p:sp>
          <p:nvSpPr>
            <p:cNvPr id="29710" name="Rectangle 16"/>
            <p:cNvSpPr>
              <a:spLocks noChangeArrowheads="1"/>
            </p:cNvSpPr>
            <p:nvPr/>
          </p:nvSpPr>
          <p:spPr bwMode="auto">
            <a:xfrm>
              <a:off x="0" y="18"/>
              <a:ext cx="677" cy="961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9711" name="Rectangle 17"/>
            <p:cNvSpPr>
              <a:spLocks noChangeArrowheads="1"/>
            </p:cNvSpPr>
            <p:nvPr/>
          </p:nvSpPr>
          <p:spPr bwMode="auto">
            <a:xfrm>
              <a:off x="281" y="255"/>
              <a:ext cx="1097" cy="583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9712" name="Rectangle 18"/>
            <p:cNvSpPr>
              <a:spLocks noChangeArrowheads="1"/>
            </p:cNvSpPr>
            <p:nvPr/>
          </p:nvSpPr>
          <p:spPr bwMode="auto">
            <a:xfrm>
              <a:off x="1380" y="133"/>
              <a:ext cx="383" cy="817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9713" name="Oval 19"/>
            <p:cNvSpPr>
              <a:spLocks noChangeArrowheads="1"/>
            </p:cNvSpPr>
            <p:nvPr/>
          </p:nvSpPr>
          <p:spPr bwMode="auto">
            <a:xfrm>
              <a:off x="1030" y="225"/>
              <a:ext cx="46" cy="47"/>
            </a:xfrm>
            <a:prstGeom prst="ellipse">
              <a:avLst/>
            </a:prstGeom>
            <a:ln w="28575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29714" name="Oval 20"/>
            <p:cNvSpPr>
              <a:spLocks noChangeArrowheads="1"/>
            </p:cNvSpPr>
            <p:nvPr/>
          </p:nvSpPr>
          <p:spPr bwMode="auto">
            <a:xfrm>
              <a:off x="1030" y="820"/>
              <a:ext cx="46" cy="47"/>
            </a:xfrm>
            <a:prstGeom prst="ellipse">
              <a:avLst/>
            </a:prstGeom>
            <a:ln w="28575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9715" name="Object 19"/>
            <p:cNvGraphicFramePr>
              <a:graphicFrameLocks noChangeAspect="1"/>
            </p:cNvGraphicFramePr>
            <p:nvPr/>
          </p:nvGraphicFramePr>
          <p:xfrm>
            <a:off x="1498" y="260"/>
            <a:ext cx="238" cy="5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56" r:id="rId11" imgW="216000" imgH="735840" progId="Equation.3">
                    <p:embed/>
                  </p:oleObj>
                </mc:Choice>
                <mc:Fallback>
                  <p:oleObj r:id="rId11" imgW="216000" imgH="7358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8" y="260"/>
                          <a:ext cx="238" cy="5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16" name="Object 20"/>
            <p:cNvGraphicFramePr>
              <a:graphicFrameLocks noChangeAspect="1"/>
            </p:cNvGraphicFramePr>
            <p:nvPr/>
          </p:nvGraphicFramePr>
          <p:xfrm>
            <a:off x="983" y="59"/>
            <a:ext cx="179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57" r:id="rId13" imgW="177840" imgH="177480" progId="Equation.3">
                    <p:embed/>
                  </p:oleObj>
                </mc:Choice>
                <mc:Fallback>
                  <p:oleObj r:id="rId13" imgW="1778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3" y="59"/>
                          <a:ext cx="179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17" name="Object 21"/>
            <p:cNvGraphicFramePr>
              <a:graphicFrameLocks noChangeAspect="1"/>
            </p:cNvGraphicFramePr>
            <p:nvPr/>
          </p:nvGraphicFramePr>
          <p:xfrm>
            <a:off x="996" y="867"/>
            <a:ext cx="150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58" r:id="rId15" imgW="152640" imgH="177480" progId="Equation.3">
                    <p:embed/>
                  </p:oleObj>
                </mc:Choice>
                <mc:Fallback>
                  <p:oleObj r:id="rId15" imgW="1526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6" y="867"/>
                          <a:ext cx="150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29718" name="Rectangle 24"/>
            <p:cNvSpPr>
              <a:spLocks noChangeArrowheads="1"/>
            </p:cNvSpPr>
            <p:nvPr/>
          </p:nvSpPr>
          <p:spPr bwMode="auto">
            <a:xfrm>
              <a:off x="340" y="218"/>
              <a:ext cx="204" cy="60"/>
            </a:xfrm>
            <a:prstGeom prst="rect">
              <a:avLst/>
            </a:prstGeom>
            <a:ln w="28575" cap="sq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29719" name="Oval 25"/>
            <p:cNvSpPr>
              <a:spLocks noChangeArrowheads="1"/>
            </p:cNvSpPr>
            <p:nvPr/>
          </p:nvSpPr>
          <p:spPr bwMode="auto">
            <a:xfrm>
              <a:off x="172" y="470"/>
              <a:ext cx="204" cy="204"/>
            </a:xfrm>
            <a:prstGeom prst="ellips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29720" name="Object 24"/>
            <p:cNvGraphicFramePr>
              <a:graphicFrameLocks noChangeAspect="1"/>
            </p:cNvGraphicFramePr>
            <p:nvPr/>
          </p:nvGraphicFramePr>
          <p:xfrm>
            <a:off x="333" y="0"/>
            <a:ext cx="208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59" r:id="rId17" imgW="216000" imgH="266400" progId="Equation.3">
                    <p:embed/>
                  </p:oleObj>
                </mc:Choice>
                <mc:Fallback>
                  <p:oleObj r:id="rId17" imgW="21600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" y="0"/>
                          <a:ext cx="208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1" name="Object 25"/>
            <p:cNvGraphicFramePr>
              <a:graphicFrameLocks noChangeAspect="1"/>
            </p:cNvGraphicFramePr>
            <p:nvPr/>
          </p:nvGraphicFramePr>
          <p:xfrm>
            <a:off x="132" y="300"/>
            <a:ext cx="153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60" r:id="rId19" imgW="152640" imgH="583560" progId="Equation.3">
                    <p:embed/>
                  </p:oleObj>
                </mc:Choice>
                <mc:Fallback>
                  <p:oleObj r:id="rId19" imgW="152640" imgH="583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" y="300"/>
                          <a:ext cx="153" cy="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2" name="Object 26"/>
            <p:cNvGraphicFramePr>
              <a:graphicFrameLocks noChangeAspect="1"/>
            </p:cNvGraphicFramePr>
            <p:nvPr/>
          </p:nvGraphicFramePr>
          <p:xfrm>
            <a:off x="393" y="456"/>
            <a:ext cx="304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61" r:id="rId21" imgW="330480" imgH="266400" progId="Equation.3">
                    <p:embed/>
                  </p:oleObj>
                </mc:Choice>
                <mc:Fallback>
                  <p:oleObj r:id="rId21" imgW="33048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" y="456"/>
                          <a:ext cx="304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723" name="AutoShape 53"/>
          <p:cNvSpPr>
            <a:spLocks noChangeArrowheads="1"/>
          </p:cNvSpPr>
          <p:nvPr/>
        </p:nvSpPr>
        <p:spPr bwMode="auto">
          <a:xfrm>
            <a:off x="4005263" y="4129088"/>
            <a:ext cx="769937" cy="558800"/>
          </a:xfrm>
          <a:prstGeom prst="rightArrow">
            <a:avLst>
              <a:gd name="adj1" fmla="val 50000"/>
              <a:gd name="adj2" fmla="val 34459"/>
            </a:avLst>
          </a:prstGeom>
          <a:solidFill>
            <a:schemeClr val="accent1"/>
          </a:solidFill>
          <a:ln w="2857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29724" name="Rectangle 55"/>
          <p:cNvSpPr>
            <a:spLocks noChangeArrowheads="1"/>
          </p:cNvSpPr>
          <p:nvPr/>
        </p:nvSpPr>
        <p:spPr bwMode="auto">
          <a:xfrm>
            <a:off x="381000" y="981075"/>
            <a:ext cx="2822575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Char char="l"/>
            </a:pPr>
            <a:r>
              <a:rPr lang="zh-CN" altLang="en-US" sz="3200" b="1">
                <a:solidFill>
                  <a:srgbClr val="000000"/>
                </a:solidFill>
                <a:ea typeface="楷体_GB2312" pitchFamily="1" charset="-122"/>
              </a:rPr>
              <a:t>戴维南定理</a:t>
            </a: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2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bldLvl="0" autoUpdateAnimBg="0"/>
      <p:bldP spid="29723" grpId="0" bldLvl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Group 4"/>
          <p:cNvGrpSpPr>
            <a:grpSpLocks/>
          </p:cNvGrpSpPr>
          <p:nvPr/>
        </p:nvGrpSpPr>
        <p:grpSpPr bwMode="auto">
          <a:xfrm>
            <a:off x="1952625" y="2087563"/>
            <a:ext cx="2135188" cy="1527175"/>
            <a:chOff x="0" y="0"/>
            <a:chExt cx="1345" cy="962"/>
          </a:xfrm>
        </p:grpSpPr>
        <p:sp>
          <p:nvSpPr>
            <p:cNvPr id="30723" name="Rectangle 5"/>
            <p:cNvSpPr>
              <a:spLocks noChangeArrowheads="1"/>
            </p:cNvSpPr>
            <p:nvPr/>
          </p:nvSpPr>
          <p:spPr bwMode="auto">
            <a:xfrm>
              <a:off x="0" y="79"/>
              <a:ext cx="557" cy="805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30724" name="Object 4"/>
            <p:cNvGraphicFramePr>
              <a:graphicFrameLocks noChangeAspect="1"/>
            </p:cNvGraphicFramePr>
            <p:nvPr/>
          </p:nvGraphicFramePr>
          <p:xfrm>
            <a:off x="137" y="263"/>
            <a:ext cx="378" cy="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03" r:id="rId3" imgW="419400" imgH="685080" progId="Equation.3">
                    <p:embed/>
                  </p:oleObj>
                </mc:Choice>
                <mc:Fallback>
                  <p:oleObj r:id="rId3" imgW="419400" imgH="6850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" y="263"/>
                          <a:ext cx="378" cy="4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30725" name="Oval 7"/>
            <p:cNvSpPr>
              <a:spLocks noChangeArrowheads="1"/>
            </p:cNvSpPr>
            <p:nvPr/>
          </p:nvSpPr>
          <p:spPr bwMode="auto">
            <a:xfrm>
              <a:off x="958" y="166"/>
              <a:ext cx="46" cy="47"/>
            </a:xfrm>
            <a:prstGeom prst="ellipse">
              <a:avLst/>
            </a:prstGeom>
            <a:ln w="28575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30726" name="Oval 8"/>
            <p:cNvSpPr>
              <a:spLocks noChangeArrowheads="1"/>
            </p:cNvSpPr>
            <p:nvPr/>
          </p:nvSpPr>
          <p:spPr bwMode="auto">
            <a:xfrm>
              <a:off x="958" y="737"/>
              <a:ext cx="46" cy="47"/>
            </a:xfrm>
            <a:prstGeom prst="ellipse">
              <a:avLst/>
            </a:prstGeom>
            <a:ln w="28575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30727" name="Object 7"/>
            <p:cNvGraphicFramePr>
              <a:graphicFrameLocks noChangeAspect="1"/>
            </p:cNvGraphicFramePr>
            <p:nvPr/>
          </p:nvGraphicFramePr>
          <p:xfrm>
            <a:off x="911" y="0"/>
            <a:ext cx="179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04" r:id="rId5" imgW="177840" imgH="177480" progId="Equation.3">
                    <p:embed/>
                  </p:oleObj>
                </mc:Choice>
                <mc:Fallback>
                  <p:oleObj r:id="rId5" imgW="1778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1" y="0"/>
                          <a:ext cx="179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28" name="Object 8"/>
            <p:cNvGraphicFramePr>
              <a:graphicFrameLocks noChangeAspect="1"/>
            </p:cNvGraphicFramePr>
            <p:nvPr/>
          </p:nvGraphicFramePr>
          <p:xfrm>
            <a:off x="924" y="784"/>
            <a:ext cx="150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05" r:id="rId7" imgW="152640" imgH="177480" progId="Equation.3">
                    <p:embed/>
                  </p:oleObj>
                </mc:Choice>
                <mc:Fallback>
                  <p:oleObj r:id="rId7" imgW="1526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4" y="784"/>
                          <a:ext cx="150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29" name="Line 11"/>
            <p:cNvSpPr>
              <a:spLocks noChangeShapeType="1"/>
            </p:cNvSpPr>
            <p:nvPr/>
          </p:nvSpPr>
          <p:spPr bwMode="auto">
            <a:xfrm flipH="1">
              <a:off x="556" y="195"/>
              <a:ext cx="396" cy="1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0730" name="Line 12"/>
            <p:cNvSpPr>
              <a:spLocks noChangeShapeType="1"/>
            </p:cNvSpPr>
            <p:nvPr/>
          </p:nvSpPr>
          <p:spPr bwMode="auto">
            <a:xfrm flipH="1">
              <a:off x="556" y="759"/>
              <a:ext cx="384" cy="1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0731" name="Line 13"/>
            <p:cNvSpPr>
              <a:spLocks noChangeShapeType="1"/>
            </p:cNvSpPr>
            <p:nvPr/>
          </p:nvSpPr>
          <p:spPr bwMode="auto">
            <a:xfrm flipH="1">
              <a:off x="880" y="495"/>
              <a:ext cx="252" cy="1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30732" name="Object 12"/>
            <p:cNvGraphicFramePr>
              <a:graphicFrameLocks noChangeAspect="1"/>
            </p:cNvGraphicFramePr>
            <p:nvPr/>
          </p:nvGraphicFramePr>
          <p:xfrm>
            <a:off x="1137" y="373"/>
            <a:ext cx="208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06" r:id="rId9" imgW="216000" imgH="266400" progId="Equation.3">
                    <p:embed/>
                  </p:oleObj>
                </mc:Choice>
                <mc:Fallback>
                  <p:oleObj r:id="rId9" imgW="21600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7" y="373"/>
                          <a:ext cx="208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733" name="Group 15"/>
          <p:cNvGrpSpPr>
            <a:grpSpLocks/>
          </p:cNvGrpSpPr>
          <p:nvPr/>
        </p:nvGrpSpPr>
        <p:grpSpPr bwMode="auto">
          <a:xfrm>
            <a:off x="4987925" y="2101850"/>
            <a:ext cx="2020888" cy="1527175"/>
            <a:chOff x="0" y="0"/>
            <a:chExt cx="1273" cy="962"/>
          </a:xfrm>
        </p:grpSpPr>
        <p:sp>
          <p:nvSpPr>
            <p:cNvPr id="30734" name="Rectangle 16"/>
            <p:cNvSpPr>
              <a:spLocks noChangeArrowheads="1"/>
            </p:cNvSpPr>
            <p:nvPr/>
          </p:nvSpPr>
          <p:spPr bwMode="auto">
            <a:xfrm>
              <a:off x="0" y="79"/>
              <a:ext cx="557" cy="805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30735" name="Object 15"/>
            <p:cNvGraphicFramePr>
              <a:graphicFrameLocks noChangeAspect="1"/>
            </p:cNvGraphicFramePr>
            <p:nvPr/>
          </p:nvGraphicFramePr>
          <p:xfrm>
            <a:off x="137" y="257"/>
            <a:ext cx="378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07" r:id="rId11" imgW="419400" imgH="710280" progId="Equation.3">
                    <p:embed/>
                  </p:oleObj>
                </mc:Choice>
                <mc:Fallback>
                  <p:oleObj r:id="rId11" imgW="419400" imgH="710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" y="257"/>
                          <a:ext cx="378" cy="4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30736" name="Oval 18"/>
            <p:cNvSpPr>
              <a:spLocks noChangeArrowheads="1"/>
            </p:cNvSpPr>
            <p:nvPr/>
          </p:nvSpPr>
          <p:spPr bwMode="auto">
            <a:xfrm>
              <a:off x="958" y="166"/>
              <a:ext cx="46" cy="47"/>
            </a:xfrm>
            <a:prstGeom prst="ellipse">
              <a:avLst/>
            </a:prstGeom>
            <a:ln w="28575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30737" name="Oval 19"/>
            <p:cNvSpPr>
              <a:spLocks noChangeArrowheads="1"/>
            </p:cNvSpPr>
            <p:nvPr/>
          </p:nvSpPr>
          <p:spPr bwMode="auto">
            <a:xfrm>
              <a:off x="958" y="737"/>
              <a:ext cx="46" cy="47"/>
            </a:xfrm>
            <a:prstGeom prst="ellipse">
              <a:avLst/>
            </a:prstGeom>
            <a:ln w="28575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30738" name="Object 18"/>
            <p:cNvGraphicFramePr>
              <a:graphicFrameLocks noChangeAspect="1"/>
            </p:cNvGraphicFramePr>
            <p:nvPr/>
          </p:nvGraphicFramePr>
          <p:xfrm>
            <a:off x="911" y="0"/>
            <a:ext cx="179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08" r:id="rId13" imgW="177840" imgH="177480" progId="Equation.3">
                    <p:embed/>
                  </p:oleObj>
                </mc:Choice>
                <mc:Fallback>
                  <p:oleObj r:id="rId13" imgW="1778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1" y="0"/>
                          <a:ext cx="179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9" name="Object 19"/>
            <p:cNvGraphicFramePr>
              <a:graphicFrameLocks noChangeAspect="1"/>
            </p:cNvGraphicFramePr>
            <p:nvPr/>
          </p:nvGraphicFramePr>
          <p:xfrm>
            <a:off x="924" y="784"/>
            <a:ext cx="150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09" r:id="rId15" imgW="152640" imgH="177480" progId="Equation.3">
                    <p:embed/>
                  </p:oleObj>
                </mc:Choice>
                <mc:Fallback>
                  <p:oleObj r:id="rId15" imgW="1526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4" y="784"/>
                          <a:ext cx="150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40" name="Line 22"/>
            <p:cNvSpPr>
              <a:spLocks noChangeShapeType="1"/>
            </p:cNvSpPr>
            <p:nvPr/>
          </p:nvSpPr>
          <p:spPr bwMode="auto">
            <a:xfrm flipH="1">
              <a:off x="556" y="195"/>
              <a:ext cx="396" cy="1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0741" name="Line 23"/>
            <p:cNvSpPr>
              <a:spLocks noChangeShapeType="1"/>
            </p:cNvSpPr>
            <p:nvPr/>
          </p:nvSpPr>
          <p:spPr bwMode="auto">
            <a:xfrm flipH="1">
              <a:off x="556" y="759"/>
              <a:ext cx="384" cy="1"/>
            </a:xfrm>
            <a:prstGeom prst="line">
              <a:avLst/>
            </a:prstGeom>
            <a:noFill/>
            <a:ln w="28575" cap="sq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30742" name="Object 22"/>
            <p:cNvGraphicFramePr>
              <a:graphicFrameLocks noChangeAspect="1"/>
            </p:cNvGraphicFramePr>
            <p:nvPr/>
          </p:nvGraphicFramePr>
          <p:xfrm>
            <a:off x="969" y="373"/>
            <a:ext cx="304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10" r:id="rId17" imgW="330480" imgH="266400" progId="Equation.3">
                    <p:embed/>
                  </p:oleObj>
                </mc:Choice>
                <mc:Fallback>
                  <p:oleObj r:id="rId17" imgW="33048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9" y="373"/>
                          <a:ext cx="304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3" name="Object 23"/>
            <p:cNvGraphicFramePr>
              <a:graphicFrameLocks noChangeAspect="1"/>
            </p:cNvGraphicFramePr>
            <p:nvPr/>
          </p:nvGraphicFramePr>
          <p:xfrm>
            <a:off x="1056" y="45"/>
            <a:ext cx="153" cy="8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11" r:id="rId19" imgW="152640" imgH="1014840" progId="Equation.3">
                    <p:embed/>
                  </p:oleObj>
                </mc:Choice>
                <mc:Fallback>
                  <p:oleObj r:id="rId19" imgW="152640" imgH="10148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45"/>
                          <a:ext cx="153" cy="8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744" name="Text Box 38"/>
          <p:cNvSpPr>
            <a:spLocks noChangeArrowheads="1"/>
          </p:cNvSpPr>
          <p:nvPr/>
        </p:nvSpPr>
        <p:spPr bwMode="auto">
          <a:xfrm>
            <a:off x="1260475" y="4095986"/>
            <a:ext cx="6913563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Font typeface="Arial" pitchFamily="34" charset="0"/>
              <a:buChar char="•"/>
            </a:pPr>
            <a:r>
              <a:rPr lang="en-US" altLang="en-US" sz="2400" b="1" i="1" dirty="0">
                <a:solidFill>
                  <a:srgbClr val="FFFF99"/>
                </a:solidFill>
                <a:sym typeface="Arial" pitchFamily="34" charset="0"/>
              </a:rPr>
              <a:t>  </a:t>
            </a:r>
            <a:r>
              <a:rPr lang="en-US" altLang="en-US" sz="2400" b="1" i="1" dirty="0">
                <a:solidFill>
                  <a:srgbClr val="993300"/>
                </a:solidFill>
                <a:sym typeface="Arial" pitchFamily="34" charset="0"/>
              </a:rPr>
              <a:t>R</a:t>
            </a:r>
            <a:r>
              <a:rPr lang="en-US" altLang="en-US" sz="1200" b="1" dirty="0">
                <a:solidFill>
                  <a:srgbClr val="993300"/>
                </a:solidFill>
                <a:sym typeface="Arial" pitchFamily="34" charset="0"/>
              </a:rPr>
              <a:t>0</a:t>
            </a:r>
            <a:r>
              <a:rPr lang="en-US" altLang="en-US" sz="1200" b="1" dirty="0">
                <a:solidFill>
                  <a:srgbClr val="000000"/>
                </a:solidFill>
                <a:sym typeface="Arial" pitchFamily="34" charset="0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sym typeface="Arial" pitchFamily="34" charset="0"/>
              </a:rPr>
              <a:t>—— </a:t>
            </a:r>
            <a:r>
              <a:rPr lang="zh-CN" altLang="en-US" sz="2400" b="1" dirty="0">
                <a:solidFill>
                  <a:srgbClr val="000000"/>
                </a:solidFill>
                <a:sym typeface="Arial" pitchFamily="34" charset="0"/>
              </a:rPr>
              <a:t>从</a:t>
            </a:r>
            <a:r>
              <a:rPr lang="en-US" altLang="en-US" sz="2400" b="1" dirty="0">
                <a:solidFill>
                  <a:srgbClr val="000000"/>
                </a:solidFill>
                <a:sym typeface="Arial" pitchFamily="34" charset="0"/>
              </a:rPr>
              <a:t>AB</a:t>
            </a:r>
            <a:r>
              <a:rPr lang="zh-CN" altLang="en-US" sz="2400" b="1" dirty="0">
                <a:solidFill>
                  <a:srgbClr val="000000"/>
                </a:solidFill>
                <a:sym typeface="Arial" pitchFamily="34" charset="0"/>
              </a:rPr>
              <a:t>端看进去的</a:t>
            </a:r>
            <a:r>
              <a:rPr lang="zh-CN" altLang="en-US" sz="2400" b="1" dirty="0" smtClean="0">
                <a:solidFill>
                  <a:srgbClr val="000000"/>
                </a:solidFill>
                <a:sym typeface="Arial" pitchFamily="34" charset="0"/>
              </a:rPr>
              <a:t>等效电阻。</a:t>
            </a:r>
            <a:endParaRPr lang="en-US" altLang="en-US" sz="2400" b="1" dirty="0">
              <a:solidFill>
                <a:srgbClr val="000000"/>
              </a:solidFill>
              <a:sym typeface="Arial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Font typeface="Arial" pitchFamily="34" charset="0"/>
              <a:buChar char="•"/>
            </a:pPr>
            <a:r>
              <a:rPr lang="zh-CN" altLang="en-US" sz="2400" b="1" i="1" dirty="0">
                <a:solidFill>
                  <a:srgbClr val="FFFF99"/>
                </a:solidFill>
                <a:sym typeface="Arial" pitchFamily="34" charset="0"/>
              </a:rPr>
              <a:t>  </a:t>
            </a:r>
            <a:r>
              <a:rPr lang="en-US" altLang="en-US" sz="2400" b="1" i="1" dirty="0">
                <a:solidFill>
                  <a:srgbClr val="993300"/>
                </a:solidFill>
                <a:sym typeface="Arial" pitchFamily="34" charset="0"/>
              </a:rPr>
              <a:t>U</a:t>
            </a:r>
            <a:r>
              <a:rPr lang="en-US" altLang="en-US" sz="1200" b="1" baseline="-25000" dirty="0">
                <a:solidFill>
                  <a:srgbClr val="993300"/>
                </a:solidFill>
                <a:sym typeface="Arial" pitchFamily="34" charset="0"/>
              </a:rPr>
              <a:t>OC</a:t>
            </a:r>
            <a:r>
              <a:rPr lang="en-US" altLang="en-US" sz="1200" b="1" dirty="0">
                <a:solidFill>
                  <a:srgbClr val="000000"/>
                </a:solidFill>
                <a:sym typeface="Arial" pitchFamily="34" charset="0"/>
              </a:rPr>
              <a:t>  </a:t>
            </a:r>
            <a:r>
              <a:rPr lang="en-US" altLang="en-US" sz="2400" b="1" dirty="0">
                <a:solidFill>
                  <a:srgbClr val="000000"/>
                </a:solidFill>
                <a:sym typeface="Arial" pitchFamily="34" charset="0"/>
              </a:rPr>
              <a:t>—— AB</a:t>
            </a:r>
            <a:r>
              <a:rPr lang="zh-CN" altLang="en-US" sz="2400" b="1" dirty="0">
                <a:solidFill>
                  <a:srgbClr val="000000"/>
                </a:solidFill>
                <a:sym typeface="Arial" pitchFamily="34" charset="0"/>
              </a:rPr>
              <a:t>端的开路电压；注意电压的极性。</a:t>
            </a:r>
            <a:endParaRPr lang="en-US" altLang="en-US" sz="2400" b="1" dirty="0">
              <a:solidFill>
                <a:srgbClr val="000000"/>
              </a:solidFill>
              <a:sym typeface="Arial" pitchFamily="34" charset="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333399"/>
              </a:buClr>
              <a:buFont typeface="Arial" pitchFamily="34" charset="0"/>
              <a:buChar char="•"/>
            </a:pPr>
            <a:r>
              <a:rPr lang="zh-CN" altLang="en-US" sz="2400" b="1" i="1" dirty="0">
                <a:solidFill>
                  <a:srgbClr val="FFFF99"/>
                </a:solidFill>
                <a:sym typeface="Arial" pitchFamily="34" charset="0"/>
              </a:rPr>
              <a:t>   </a:t>
            </a:r>
            <a:r>
              <a:rPr lang="en-US" altLang="en-US" sz="2400" b="1" i="1" dirty="0">
                <a:solidFill>
                  <a:srgbClr val="993300"/>
                </a:solidFill>
                <a:sym typeface="Arial" pitchFamily="34" charset="0"/>
              </a:rPr>
              <a:t>I</a:t>
            </a:r>
            <a:r>
              <a:rPr lang="en-US" altLang="en-US" sz="1200" b="1" baseline="-25000" dirty="0">
                <a:solidFill>
                  <a:srgbClr val="993300"/>
                </a:solidFill>
                <a:sym typeface="Arial" pitchFamily="34" charset="0"/>
              </a:rPr>
              <a:t>SC</a:t>
            </a:r>
            <a:r>
              <a:rPr lang="en-US" altLang="en-US" sz="1200" b="1" dirty="0">
                <a:solidFill>
                  <a:srgbClr val="993300"/>
                </a:solidFill>
                <a:sym typeface="Arial" pitchFamily="34" charset="0"/>
              </a:rPr>
              <a:t>  </a:t>
            </a:r>
            <a:r>
              <a:rPr lang="en-US" altLang="en-US" sz="2400" b="1" dirty="0">
                <a:solidFill>
                  <a:srgbClr val="000000"/>
                </a:solidFill>
                <a:sym typeface="Arial" pitchFamily="34" charset="0"/>
              </a:rPr>
              <a:t>—— AB</a:t>
            </a:r>
            <a:r>
              <a:rPr lang="zh-CN" altLang="en-US" sz="2400" b="1" dirty="0">
                <a:solidFill>
                  <a:srgbClr val="000000"/>
                </a:solidFill>
                <a:sym typeface="Arial" pitchFamily="34" charset="0"/>
              </a:rPr>
              <a:t>端的短路电流；注意电流的方向。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0745" name="Rectangle 39"/>
          <p:cNvSpPr>
            <a:spLocks noChangeArrowheads="1"/>
          </p:cNvSpPr>
          <p:nvPr/>
        </p:nvSpPr>
        <p:spPr bwMode="auto">
          <a:xfrm>
            <a:off x="381000" y="1219200"/>
            <a:ext cx="838200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CN" altLang="en-US" sz="3200">
                <a:solidFill>
                  <a:srgbClr val="9933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等效参数的含义</a:t>
            </a: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59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7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7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7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4" grpId="0" build="p" bldLvl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ChangeArrowheads="1"/>
          </p:cNvSpPr>
          <p:nvPr/>
        </p:nvSpPr>
        <p:spPr bwMode="auto">
          <a:xfrm>
            <a:off x="276225" y="1200150"/>
            <a:ext cx="8253413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CN" altLang="en-US" sz="2400">
                <a:solidFill>
                  <a:srgbClr val="000000"/>
                </a:solidFill>
                <a:ea typeface="楷体_GB2312" pitchFamily="1" charset="-122"/>
              </a:rPr>
              <a:t>将待求支路划出断开，端口作好标记；</a:t>
            </a: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32771" name="Object 11"/>
          <p:cNvGraphicFramePr>
            <a:graphicFrameLocks noChangeAspect="1"/>
          </p:cNvGraphicFramePr>
          <p:nvPr/>
        </p:nvGraphicFramePr>
        <p:xfrm>
          <a:off x="949325" y="1693863"/>
          <a:ext cx="20447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86" r:id="rId3" imgW="1393920" imgH="882360" progId="">
                  <p:embed/>
                </p:oleObj>
              </mc:Choice>
              <mc:Fallback>
                <p:oleObj r:id="rId3" imgW="1393920" imgH="882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1693863"/>
                        <a:ext cx="2044700" cy="1295400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Rectangle 5"/>
          <p:cNvSpPr>
            <a:spLocks noChangeArrowheads="1"/>
          </p:cNvSpPr>
          <p:nvPr/>
        </p:nvSpPr>
        <p:spPr bwMode="auto">
          <a:xfrm>
            <a:off x="182563" y="2943225"/>
            <a:ext cx="5300662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求开路电压</a:t>
            </a:r>
            <a:r>
              <a:rPr lang="en-US" altLang="en-US" sz="2400" b="1" i="1">
                <a:solidFill>
                  <a:srgbClr val="000000"/>
                </a:solidFill>
                <a:ea typeface="楷体_GB2312" pitchFamily="1" charset="-122"/>
              </a:rPr>
              <a:t>U</a:t>
            </a:r>
            <a:r>
              <a:rPr lang="en-US" altLang="en-US" sz="2400" b="1" baseline="-25000">
                <a:solidFill>
                  <a:srgbClr val="000000"/>
                </a:solidFill>
                <a:ea typeface="楷体_GB2312" pitchFamily="1" charset="-122"/>
              </a:rPr>
              <a:t>OC</a:t>
            </a:r>
            <a:r>
              <a:rPr lang="zh-CN" altLang="en-US" sz="2400" b="1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及等效电阻</a:t>
            </a:r>
            <a:r>
              <a:rPr lang="en-US" altLang="en-US" sz="2400" b="1" i="1">
                <a:solidFill>
                  <a:srgbClr val="000000"/>
                </a:solidFill>
                <a:ea typeface="楷体_GB2312" pitchFamily="1" charset="-122"/>
              </a:rPr>
              <a:t>R</a:t>
            </a:r>
            <a:r>
              <a:rPr lang="en-US" altLang="en-US" sz="2400" b="1" baseline="-25000">
                <a:solidFill>
                  <a:srgbClr val="000000"/>
                </a:solidFill>
                <a:ea typeface="楷体_GB2312" pitchFamily="1" charset="-122"/>
              </a:rPr>
              <a:t>0</a:t>
            </a:r>
            <a:r>
              <a:rPr lang="zh-CN" altLang="en-US" sz="2400" b="1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。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2773" name="Rectangle 6"/>
          <p:cNvSpPr>
            <a:spLocks noChangeArrowheads="1"/>
          </p:cNvSpPr>
          <p:nvPr/>
        </p:nvSpPr>
        <p:spPr bwMode="auto">
          <a:xfrm>
            <a:off x="176213" y="5076825"/>
            <a:ext cx="4821237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000000"/>
                </a:solidFill>
                <a:ea typeface="楷体_GB2312" pitchFamily="1" charset="-122"/>
              </a:rPr>
              <a:t>画出原电路的戴维南等效电路。</a:t>
            </a: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32774" name="Object 13"/>
          <p:cNvGraphicFramePr>
            <a:graphicFrameLocks noChangeAspect="1"/>
          </p:cNvGraphicFramePr>
          <p:nvPr/>
        </p:nvGraphicFramePr>
        <p:xfrm>
          <a:off x="4926013" y="1706563"/>
          <a:ext cx="2836862" cy="134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87" r:id="rId5" imgW="1888920" imgH="895680" progId="">
                  <p:embed/>
                </p:oleObj>
              </mc:Choice>
              <mc:Fallback>
                <p:oleObj r:id="rId5" imgW="1888920" imgH="8956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6013" y="1706563"/>
                        <a:ext cx="2836862" cy="1344612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5" name="Object 15"/>
          <p:cNvGraphicFramePr>
            <a:graphicFrameLocks noChangeAspect="1"/>
          </p:cNvGraphicFramePr>
          <p:nvPr/>
        </p:nvGraphicFramePr>
        <p:xfrm>
          <a:off x="4824413" y="3157538"/>
          <a:ext cx="32956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88" r:id="rId7" imgW="2219400" imgH="893880" progId="">
                  <p:embed/>
                </p:oleObj>
              </mc:Choice>
              <mc:Fallback>
                <p:oleObj r:id="rId7" imgW="2219400" imgH="8938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4413" y="3157538"/>
                        <a:ext cx="3295650" cy="1390650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6" name="Rectangle 17"/>
          <p:cNvSpPr>
            <a:spLocks noChangeArrowheads="1"/>
          </p:cNvSpPr>
          <p:nvPr/>
        </p:nvSpPr>
        <p:spPr bwMode="auto">
          <a:xfrm>
            <a:off x="198438" y="5737225"/>
            <a:ext cx="283845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000000"/>
                </a:solidFill>
                <a:ea typeface="楷体_GB2312" pitchFamily="1" charset="-122"/>
              </a:rPr>
              <a:t>求解等效电路。</a:t>
            </a: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32777" name="Object 18"/>
          <p:cNvGraphicFramePr>
            <a:graphicFrameLocks noChangeAspect="1"/>
          </p:cNvGraphicFramePr>
          <p:nvPr/>
        </p:nvGraphicFramePr>
        <p:xfrm>
          <a:off x="5694363" y="4681538"/>
          <a:ext cx="1731962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89" r:id="rId9" imgW="1139040" imgH="1002960" progId="">
                  <p:embed/>
                </p:oleObj>
              </mc:Choice>
              <mc:Fallback>
                <p:oleObj r:id="rId9" imgW="1139040" imgH="10029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4363" y="4681538"/>
                        <a:ext cx="1731962" cy="1517650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8" name="Text Box 19"/>
          <p:cNvSpPr>
            <a:spLocks noChangeArrowheads="1"/>
          </p:cNvSpPr>
          <p:nvPr/>
        </p:nvSpPr>
        <p:spPr bwMode="auto">
          <a:xfrm>
            <a:off x="220663" y="3319463"/>
            <a:ext cx="4554537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0066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求等效电阻</a:t>
            </a:r>
            <a:r>
              <a:rPr lang="en-US" altLang="en-US" sz="2400" b="1">
                <a:solidFill>
                  <a:srgbClr val="006600"/>
                </a:solidFill>
                <a:ea typeface="楷体_GB2312" pitchFamily="1" charset="-122"/>
              </a:rPr>
              <a:t>R</a:t>
            </a:r>
            <a:r>
              <a:rPr lang="en-US" altLang="en-US" sz="2400" b="1" baseline="-25000">
                <a:solidFill>
                  <a:srgbClr val="006600"/>
                </a:solidFill>
                <a:ea typeface="楷体_GB2312" pitchFamily="1" charset="-122"/>
              </a:rPr>
              <a:t>0</a:t>
            </a:r>
            <a:r>
              <a:rPr lang="zh-CN" altLang="en-US" sz="2400" b="1">
                <a:solidFill>
                  <a:srgbClr val="0066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；</a:t>
            </a:r>
            <a:endParaRPr lang="en-US" altLang="en-US" sz="2400" b="1">
              <a:solidFill>
                <a:srgbClr val="006600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2A4478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 </a:t>
            </a:r>
            <a:r>
              <a:rPr lang="en-US" altLang="en-US" sz="2000" b="1">
                <a:solidFill>
                  <a:srgbClr val="2A4478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1</a:t>
            </a:r>
            <a:r>
              <a:rPr lang="en-US" altLang="en-US" sz="2400" b="1">
                <a:solidFill>
                  <a:srgbClr val="2A4478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.</a:t>
            </a:r>
            <a:r>
              <a:rPr lang="zh-CN" altLang="en-US" sz="2000" b="1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串并联、</a:t>
            </a:r>
            <a:r>
              <a:rPr lang="en-US" altLang="en-US" sz="2000" b="1">
                <a:solidFill>
                  <a:srgbClr val="0000CC"/>
                </a:solidFill>
                <a:ea typeface="楷体_GB2312" pitchFamily="1" charset="-122"/>
              </a:rPr>
              <a:t>Y-</a:t>
            </a:r>
            <a:r>
              <a:rPr lang="en-US" altLang="en-US" sz="2000" b="1">
                <a:solidFill>
                  <a:srgbClr val="0000CC"/>
                </a:solidFill>
                <a:ea typeface="楷体_GB2312" pitchFamily="1" charset="-122"/>
                <a:sym typeface="Symbol" pitchFamily="18" charset="2"/>
              </a:rPr>
              <a:t></a:t>
            </a:r>
            <a:r>
              <a:rPr lang="zh-CN" altLang="en-US" sz="2000" b="1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变换（无受控源时</a:t>
            </a:r>
            <a:r>
              <a:rPr lang="en-US" altLang="en-US" sz="2000" b="1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, </a:t>
            </a:r>
            <a:r>
              <a:rPr lang="zh-CN" altLang="en-US" sz="2000" b="1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令独立源为</a:t>
            </a:r>
            <a:r>
              <a:rPr lang="en-US" altLang="en-US" sz="2000" b="1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0</a:t>
            </a:r>
            <a:r>
              <a:rPr lang="zh-CN" altLang="en-US" sz="2000" b="1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）</a:t>
            </a:r>
            <a:endParaRPr lang="en-US" altLang="en-US" sz="2000" b="1">
              <a:solidFill>
                <a:srgbClr val="0000CC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000" b="1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 </a:t>
            </a:r>
            <a:r>
              <a:rPr lang="en-US" altLang="en-US" sz="2000" b="1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2.</a:t>
            </a:r>
            <a:r>
              <a:rPr lang="zh-CN" altLang="en-US" sz="2000" b="1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伏安关系法（含受控源时</a:t>
            </a:r>
            <a:r>
              <a:rPr lang="en-US" altLang="en-US" sz="2000" b="1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,</a:t>
            </a:r>
            <a:r>
              <a:rPr lang="zh-CN" altLang="en-US" sz="2000" b="1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令独立源为</a:t>
            </a:r>
            <a:r>
              <a:rPr lang="en-US" altLang="en-US" sz="2000" b="1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0 </a:t>
            </a:r>
            <a:r>
              <a:rPr lang="zh-CN" altLang="en-US" sz="2000" b="1">
                <a:solidFill>
                  <a:srgbClr val="0000CC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）： </a:t>
            </a:r>
            <a:r>
              <a:rPr lang="en-US" altLang="en-US" sz="2000" b="1" i="1">
                <a:solidFill>
                  <a:srgbClr val="0000CC"/>
                </a:solidFill>
                <a:ea typeface="楷体_GB2312" pitchFamily="1" charset="-122"/>
              </a:rPr>
              <a:t>R</a:t>
            </a:r>
            <a:r>
              <a:rPr lang="en-US" altLang="en-US" sz="2000" b="1" baseline="-25000">
                <a:solidFill>
                  <a:srgbClr val="0000CC"/>
                </a:solidFill>
                <a:ea typeface="楷体_GB2312" pitchFamily="1" charset="-122"/>
              </a:rPr>
              <a:t>0</a:t>
            </a:r>
            <a:r>
              <a:rPr lang="en-US" altLang="en-US" sz="2000" b="1">
                <a:solidFill>
                  <a:srgbClr val="0000CC"/>
                </a:solidFill>
                <a:ea typeface="楷体_GB2312" pitchFamily="1" charset="-122"/>
              </a:rPr>
              <a:t> =</a:t>
            </a:r>
            <a:r>
              <a:rPr lang="en-US" altLang="en-US" sz="2000" b="1" i="1">
                <a:solidFill>
                  <a:srgbClr val="0000CC"/>
                </a:solidFill>
                <a:ea typeface="楷体_GB2312" pitchFamily="1" charset="-122"/>
              </a:rPr>
              <a:t>U</a:t>
            </a:r>
            <a:r>
              <a:rPr lang="en-US" altLang="en-US" sz="2000" b="1">
                <a:solidFill>
                  <a:srgbClr val="0000CC"/>
                </a:solidFill>
                <a:ea typeface="楷体_GB2312" pitchFamily="1" charset="-122"/>
              </a:rPr>
              <a:t>/ </a:t>
            </a:r>
            <a:r>
              <a:rPr lang="en-US" altLang="en-US" sz="2000" b="1" i="1">
                <a:solidFill>
                  <a:srgbClr val="0000CC"/>
                </a:solidFill>
                <a:ea typeface="楷体_GB2312" pitchFamily="1" charset="-122"/>
              </a:rPr>
              <a:t>I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2779" name="TextBox 10"/>
          <p:cNvSpPr>
            <a:spLocks noChangeArrowheads="1"/>
          </p:cNvSpPr>
          <p:nvPr/>
        </p:nvSpPr>
        <p:spPr bwMode="auto">
          <a:xfrm>
            <a:off x="323528" y="476250"/>
            <a:ext cx="41344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800" dirty="0">
                <a:solidFill>
                  <a:srgbClr val="7030A0"/>
                </a:solidFill>
                <a:latin typeface="华文楷体" pitchFamily="2" charset="-122"/>
                <a:ea typeface="华文楷体" pitchFamily="2" charset="-122"/>
                <a:sym typeface="华文楷体" pitchFamily="2" charset="-122"/>
              </a:rPr>
              <a:t>运用</a:t>
            </a:r>
            <a:r>
              <a:rPr lang="zh-CN" altLang="en-US" sz="2800" dirty="0" smtClean="0">
                <a:solidFill>
                  <a:srgbClr val="7030A0"/>
                </a:solidFill>
                <a:latin typeface="华文楷体" pitchFamily="2" charset="-122"/>
                <a:ea typeface="华文楷体" pitchFamily="2" charset="-122"/>
                <a:sym typeface="华文楷体" pitchFamily="2" charset="-122"/>
              </a:rPr>
              <a:t>戴维</a:t>
            </a:r>
            <a:r>
              <a:rPr lang="zh-CN" altLang="en-US" sz="2800" dirty="0">
                <a:solidFill>
                  <a:srgbClr val="7030A0"/>
                </a:solidFill>
                <a:latin typeface="华文楷体" pitchFamily="2" charset="-122"/>
                <a:ea typeface="华文楷体" pitchFamily="2" charset="-122"/>
                <a:sym typeface="华文楷体" pitchFamily="2" charset="-122"/>
              </a:rPr>
              <a:t>南</a:t>
            </a:r>
            <a:r>
              <a:rPr lang="zh-CN" altLang="en-US" sz="2800" dirty="0" smtClean="0">
                <a:solidFill>
                  <a:srgbClr val="7030A0"/>
                </a:solidFill>
                <a:latin typeface="华文楷体" pitchFamily="2" charset="-122"/>
                <a:ea typeface="华文楷体" pitchFamily="2" charset="-122"/>
                <a:sym typeface="华文楷体" pitchFamily="2" charset="-122"/>
              </a:rPr>
              <a:t>定理</a:t>
            </a:r>
            <a:r>
              <a:rPr lang="zh-CN" altLang="en-US" sz="2800" dirty="0">
                <a:solidFill>
                  <a:srgbClr val="7030A0"/>
                </a:solidFill>
                <a:latin typeface="华文楷体" pitchFamily="2" charset="-122"/>
                <a:ea typeface="华文楷体" pitchFamily="2" charset="-122"/>
                <a:sym typeface="华文楷体" pitchFamily="2" charset="-122"/>
              </a:rPr>
              <a:t>解题步骤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2780" name="AutoShape 9"/>
          <p:cNvSpPr>
            <a:spLocks noChangeArrowheads="1"/>
          </p:cNvSpPr>
          <p:nvPr/>
        </p:nvSpPr>
        <p:spPr bwMode="auto">
          <a:xfrm>
            <a:off x="3257550" y="2003425"/>
            <a:ext cx="1490663" cy="606425"/>
          </a:xfrm>
          <a:prstGeom prst="notchedRightArrow">
            <a:avLst>
              <a:gd name="adj1" fmla="val 50000"/>
              <a:gd name="adj2" fmla="val 61430"/>
            </a:avLst>
          </a:prstGeom>
          <a:solidFill>
            <a:srgbClr val="CCFFFF"/>
          </a:solidFill>
          <a:ln w="28575" cap="flat" cmpd="sng">
            <a:solidFill>
              <a:srgbClr val="66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66FFFF"/>
              </a:solidFill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66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build="p" bldLvl="0" autoUpdateAnimBg="0"/>
      <p:bldP spid="32772" grpId="0" bldLvl="0" autoUpdateAnimBg="0"/>
      <p:bldP spid="32773" grpId="0" bldLvl="0" autoUpdateAnimBg="0"/>
      <p:bldP spid="32776" grpId="0" bldLvl="0" autoUpdateAnimBg="0"/>
      <p:bldP spid="32778" grpId="0" bldLvl="0" autoUpdateAnimBg="0"/>
      <p:bldP spid="32780" grpId="0" bldLvl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ChangeArrowheads="1"/>
          </p:cNvSpPr>
          <p:nvPr/>
        </p:nvSpPr>
        <p:spPr bwMode="auto">
          <a:xfrm>
            <a:off x="0" y="1052513"/>
            <a:ext cx="71786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>
                <a:solidFill>
                  <a:srgbClr val="A50021"/>
                </a:solidFill>
                <a:ea typeface="楷体_GB2312" pitchFamily="1" charset="-122"/>
              </a:rPr>
              <a:t>●</a:t>
            </a:r>
            <a:r>
              <a:rPr lang="zh-CN" altLang="en-US" sz="2400">
                <a:solidFill>
                  <a:srgbClr val="000000"/>
                </a:solidFill>
                <a:ea typeface="楷体_GB2312" pitchFamily="1" charset="-122"/>
              </a:rPr>
              <a:t>将待求支路划出断开，端口作好标记；</a:t>
            </a:r>
            <a:endParaRPr lang="zh-CN" altLang="en-US" sz="2400">
              <a:solidFill>
                <a:srgbClr val="000000"/>
              </a:solidFill>
              <a:sym typeface="Arial" pitchFamily="34" charset="0"/>
            </a:endParaRPr>
          </a:p>
        </p:txBody>
      </p:sp>
      <p:grpSp>
        <p:nvGrpSpPr>
          <p:cNvPr id="33795" name="Group 4"/>
          <p:cNvGrpSpPr>
            <a:grpSpLocks/>
          </p:cNvGrpSpPr>
          <p:nvPr/>
        </p:nvGrpSpPr>
        <p:grpSpPr bwMode="auto">
          <a:xfrm>
            <a:off x="5575300" y="1584325"/>
            <a:ext cx="2741613" cy="3579813"/>
            <a:chOff x="0" y="0"/>
            <a:chExt cx="1727" cy="2255"/>
          </a:xfrm>
        </p:grpSpPr>
        <p:graphicFrame>
          <p:nvGraphicFramePr>
            <p:cNvPr id="33796" name="Object 4"/>
            <p:cNvGraphicFramePr>
              <a:graphicFrameLocks noChangeAspect="1"/>
            </p:cNvGraphicFramePr>
            <p:nvPr/>
          </p:nvGraphicFramePr>
          <p:xfrm>
            <a:off x="805" y="1405"/>
            <a:ext cx="163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13" r:id="rId3" imgW="127080" imgH="203040" progId="Equation.3">
                    <p:embed/>
                  </p:oleObj>
                </mc:Choice>
                <mc:Fallback>
                  <p:oleObj r:id="rId3" imgW="1270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5" y="1405"/>
                          <a:ext cx="163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797" name="Object 5"/>
            <p:cNvGraphicFramePr>
              <a:graphicFrameLocks noChangeAspect="1"/>
            </p:cNvGraphicFramePr>
            <p:nvPr/>
          </p:nvGraphicFramePr>
          <p:xfrm>
            <a:off x="795" y="0"/>
            <a:ext cx="171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14" r:id="rId5" imgW="127080" imgH="152280" progId="Equation.3">
                    <p:embed/>
                  </p:oleObj>
                </mc:Choice>
                <mc:Fallback>
                  <p:oleObj r:id="rId5" imgW="12708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5" y="0"/>
                          <a:ext cx="171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798" name="Group 7"/>
            <p:cNvGrpSpPr>
              <a:grpSpLocks/>
            </p:cNvGrpSpPr>
            <p:nvPr/>
          </p:nvGrpSpPr>
          <p:grpSpPr bwMode="auto">
            <a:xfrm>
              <a:off x="0" y="115"/>
              <a:ext cx="1727" cy="2140"/>
              <a:chOff x="0" y="0"/>
              <a:chExt cx="1727" cy="2140"/>
            </a:xfrm>
          </p:grpSpPr>
          <p:graphicFrame>
            <p:nvGraphicFramePr>
              <p:cNvPr id="33799" name="Object 7"/>
              <p:cNvGraphicFramePr>
                <a:graphicFrameLocks noChangeAspect="1"/>
              </p:cNvGraphicFramePr>
              <p:nvPr/>
            </p:nvGraphicFramePr>
            <p:xfrm>
              <a:off x="655" y="311"/>
              <a:ext cx="153" cy="2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115" r:id="rId7" imgW="165240" imgH="279000" progId="Equation.3">
                      <p:embed/>
                    </p:oleObj>
                  </mc:Choice>
                  <mc:Fallback>
                    <p:oleObj r:id="rId7" imgW="165240" imgH="2790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5" y="311"/>
                            <a:ext cx="153" cy="24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800" name="Object 8"/>
              <p:cNvGraphicFramePr>
                <a:graphicFrameLocks noChangeAspect="1"/>
              </p:cNvGraphicFramePr>
              <p:nvPr/>
            </p:nvGraphicFramePr>
            <p:xfrm>
              <a:off x="815" y="685"/>
              <a:ext cx="96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116" r:id="rId9" imgW="165240" imgH="266400" progId="Equation.3">
                      <p:embed/>
                    </p:oleObj>
                  </mc:Choice>
                  <mc:Fallback>
                    <p:oleObj r:id="rId9" imgW="165240" imgH="2664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5" y="685"/>
                            <a:ext cx="96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801" name="Object 9"/>
              <p:cNvGraphicFramePr>
                <a:graphicFrameLocks noChangeAspect="1"/>
              </p:cNvGraphicFramePr>
              <p:nvPr/>
            </p:nvGraphicFramePr>
            <p:xfrm>
              <a:off x="713" y="1905"/>
              <a:ext cx="349" cy="2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117" r:id="rId11" imgW="368640" imgH="203040" progId="Equation.3">
                      <p:embed/>
                    </p:oleObj>
                  </mc:Choice>
                  <mc:Fallback>
                    <p:oleObj r:id="rId11" imgW="368640" imgH="2030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13" y="1905"/>
                            <a:ext cx="349" cy="2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3802" name="Oval 11"/>
              <p:cNvSpPr>
                <a:spLocks noChangeArrowheads="1"/>
              </p:cNvSpPr>
              <p:nvPr/>
            </p:nvSpPr>
            <p:spPr bwMode="auto">
              <a:xfrm>
                <a:off x="738" y="1603"/>
                <a:ext cx="279" cy="282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>
            <p:nvSpPr>
              <p:cNvPr id="33803" name="AutoShape 12"/>
              <p:cNvSpPr>
                <a:spLocks noChangeArrowheads="1"/>
              </p:cNvSpPr>
              <p:nvPr/>
            </p:nvSpPr>
            <p:spPr bwMode="auto">
              <a:xfrm>
                <a:off x="0" y="99"/>
                <a:ext cx="1727" cy="1211"/>
              </a:xfrm>
              <a:prstGeom prst="diamond">
                <a:avLst/>
              </a:prstGeom>
              <a:noFill/>
              <a:ln w="28575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 useBgFill="1">
            <p:nvSpPr>
              <p:cNvPr id="33804" name="Rectangle 13"/>
              <p:cNvSpPr>
                <a:spLocks noChangeArrowheads="1"/>
              </p:cNvSpPr>
              <p:nvPr/>
            </p:nvSpPr>
            <p:spPr bwMode="auto">
              <a:xfrm rot="3299810">
                <a:off x="372" y="264"/>
                <a:ext cx="99" cy="279"/>
              </a:xfrm>
              <a:prstGeom prst="rect">
                <a:avLst/>
              </a:prstGeom>
              <a:ln w="28575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 useBgFill="1">
            <p:nvSpPr>
              <p:cNvPr id="33805" name="Rectangle 14"/>
              <p:cNvSpPr>
                <a:spLocks noChangeArrowheads="1"/>
              </p:cNvSpPr>
              <p:nvPr/>
            </p:nvSpPr>
            <p:spPr bwMode="auto">
              <a:xfrm rot="3299810">
                <a:off x="1229" y="876"/>
                <a:ext cx="99" cy="279"/>
              </a:xfrm>
              <a:prstGeom prst="rect">
                <a:avLst/>
              </a:prstGeom>
              <a:ln w="28575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 useBgFill="1">
            <p:nvSpPr>
              <p:cNvPr id="33806" name="Rectangle 15"/>
              <p:cNvSpPr>
                <a:spLocks noChangeArrowheads="1"/>
              </p:cNvSpPr>
              <p:nvPr/>
            </p:nvSpPr>
            <p:spPr bwMode="auto">
              <a:xfrm rot="18300190" flipH="1">
                <a:off x="1214" y="245"/>
                <a:ext cx="99" cy="278"/>
              </a:xfrm>
              <a:prstGeom prst="rect">
                <a:avLst/>
              </a:prstGeom>
              <a:ln w="28575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 useBgFill="1">
            <p:nvSpPr>
              <p:cNvPr id="33807" name="Rectangle 16"/>
              <p:cNvSpPr>
                <a:spLocks noChangeArrowheads="1"/>
              </p:cNvSpPr>
              <p:nvPr/>
            </p:nvSpPr>
            <p:spPr bwMode="auto">
              <a:xfrm rot="18300190" flipH="1">
                <a:off x="383" y="866"/>
                <a:ext cx="98" cy="278"/>
              </a:xfrm>
              <a:prstGeom prst="rect">
                <a:avLst/>
              </a:prstGeom>
              <a:ln w="28575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>
            <p:nvSpPr>
              <p:cNvPr id="33808" name="Line 17"/>
              <p:cNvSpPr>
                <a:spLocks noChangeShapeType="1"/>
              </p:cNvSpPr>
              <p:nvPr/>
            </p:nvSpPr>
            <p:spPr bwMode="auto">
              <a:xfrm>
                <a:off x="0" y="702"/>
                <a:ext cx="1" cy="1042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bevel/>
                <a:headEnd type="oval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>
            <p:nvSpPr>
              <p:cNvPr id="33809" name="Line 18"/>
              <p:cNvSpPr>
                <a:spLocks noChangeShapeType="1"/>
              </p:cNvSpPr>
              <p:nvPr/>
            </p:nvSpPr>
            <p:spPr bwMode="auto">
              <a:xfrm>
                <a:off x="1727" y="717"/>
                <a:ext cx="1" cy="1041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bevel/>
                <a:headEnd type="oval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>
            <p:nvSpPr>
              <p:cNvPr id="33810" name="Line 19"/>
              <p:cNvSpPr>
                <a:spLocks noChangeShapeType="1"/>
              </p:cNvSpPr>
              <p:nvPr/>
            </p:nvSpPr>
            <p:spPr bwMode="auto">
              <a:xfrm>
                <a:off x="0" y="1744"/>
                <a:ext cx="1727" cy="1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graphicFrame>
            <p:nvGraphicFramePr>
              <p:cNvPr id="33811" name="Object 19"/>
              <p:cNvGraphicFramePr>
                <a:graphicFrameLocks noChangeAspect="1"/>
              </p:cNvGraphicFramePr>
              <p:nvPr/>
            </p:nvGraphicFramePr>
            <p:xfrm>
              <a:off x="1300" y="155"/>
              <a:ext cx="372" cy="2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118" r:id="rId13" imgW="368640" imgH="203040" progId="Equation.3">
                      <p:embed/>
                    </p:oleObj>
                  </mc:Choice>
                  <mc:Fallback>
                    <p:oleObj r:id="rId13" imgW="368640" imgH="2030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00" y="155"/>
                            <a:ext cx="372" cy="21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812" name="Object 20"/>
              <p:cNvGraphicFramePr>
                <a:graphicFrameLocks noChangeAspect="1"/>
              </p:cNvGraphicFramePr>
              <p:nvPr/>
            </p:nvGraphicFramePr>
            <p:xfrm>
              <a:off x="177" y="1068"/>
              <a:ext cx="370" cy="2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119" r:id="rId15" imgW="368640" imgH="203040" progId="Equation.3">
                      <p:embed/>
                    </p:oleObj>
                  </mc:Choice>
                  <mc:Fallback>
                    <p:oleObj r:id="rId15" imgW="368640" imgH="2030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7" y="1068"/>
                            <a:ext cx="370" cy="21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813" name="Object 21"/>
              <p:cNvGraphicFramePr>
                <a:graphicFrameLocks noChangeAspect="1"/>
              </p:cNvGraphicFramePr>
              <p:nvPr/>
            </p:nvGraphicFramePr>
            <p:xfrm>
              <a:off x="259" y="103"/>
              <a:ext cx="294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120" r:id="rId17" imgW="279720" imgH="177480" progId="Equation.3">
                      <p:embed/>
                    </p:oleObj>
                  </mc:Choice>
                  <mc:Fallback>
                    <p:oleObj r:id="rId17" imgW="27972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9" y="103"/>
                            <a:ext cx="294" cy="2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814" name="Object 22"/>
              <p:cNvGraphicFramePr>
                <a:graphicFrameLocks noChangeAspect="1"/>
              </p:cNvGraphicFramePr>
              <p:nvPr/>
            </p:nvGraphicFramePr>
            <p:xfrm>
              <a:off x="5" y="283"/>
              <a:ext cx="217" cy="2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121" r:id="rId19" imgW="203400" imgH="253800" progId="Equation.3">
                      <p:embed/>
                    </p:oleObj>
                  </mc:Choice>
                  <mc:Fallback>
                    <p:oleObj r:id="rId19" imgW="203400" imgH="253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" y="283"/>
                            <a:ext cx="217" cy="2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815" name="Object 23"/>
              <p:cNvGraphicFramePr>
                <a:graphicFrameLocks noChangeAspect="1"/>
              </p:cNvGraphicFramePr>
              <p:nvPr/>
            </p:nvGraphicFramePr>
            <p:xfrm>
              <a:off x="530" y="1922"/>
              <a:ext cx="706" cy="2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122" r:id="rId21" imgW="559080" imgH="203040" progId="Equation.3">
                      <p:embed/>
                    </p:oleObj>
                  </mc:Choice>
                  <mc:Fallback>
                    <p:oleObj r:id="rId21" imgW="559080" imgH="2030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0" y="1922"/>
                            <a:ext cx="706" cy="21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3816" name="Line 25"/>
              <p:cNvSpPr>
                <a:spLocks noChangeShapeType="1"/>
              </p:cNvSpPr>
              <p:nvPr/>
            </p:nvSpPr>
            <p:spPr bwMode="auto">
              <a:xfrm flipV="1">
                <a:off x="883" y="829"/>
                <a:ext cx="1" cy="461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>
            <p:nvSpPr>
              <p:cNvPr id="33817" name="Line 26"/>
              <p:cNvSpPr>
                <a:spLocks noChangeShapeType="1"/>
              </p:cNvSpPr>
              <p:nvPr/>
            </p:nvSpPr>
            <p:spPr bwMode="auto">
              <a:xfrm>
                <a:off x="883" y="269"/>
                <a:ext cx="1" cy="231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bevel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>
            <p:nvSpPr>
              <p:cNvPr id="33818" name="Line 27"/>
              <p:cNvSpPr>
                <a:spLocks noChangeShapeType="1"/>
              </p:cNvSpPr>
              <p:nvPr/>
            </p:nvSpPr>
            <p:spPr bwMode="auto">
              <a:xfrm flipV="1">
                <a:off x="883" y="99"/>
                <a:ext cx="1" cy="291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 useBgFill="1">
            <p:nvSpPr>
              <p:cNvPr id="33819" name="Rectangle 28"/>
              <p:cNvSpPr>
                <a:spLocks noChangeArrowheads="1"/>
              </p:cNvSpPr>
              <p:nvPr/>
            </p:nvSpPr>
            <p:spPr bwMode="auto">
              <a:xfrm>
                <a:off x="835" y="555"/>
                <a:ext cx="97" cy="279"/>
              </a:xfrm>
              <a:prstGeom prst="rect">
                <a:avLst/>
              </a:prstGeom>
              <a:ln w="28575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>
            <p:nvSpPr>
              <p:cNvPr id="33820" name="Line 29"/>
              <p:cNvSpPr>
                <a:spLocks noChangeShapeType="1"/>
              </p:cNvSpPr>
              <p:nvPr/>
            </p:nvSpPr>
            <p:spPr bwMode="auto">
              <a:xfrm>
                <a:off x="883" y="362"/>
                <a:ext cx="1" cy="206"/>
              </a:xfrm>
              <a:prstGeom prst="line">
                <a:avLst/>
              </a:prstGeom>
              <a:noFill/>
              <a:ln w="28575" cmpd="sng">
                <a:solidFill>
                  <a:schemeClr val="tx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graphicFrame>
            <p:nvGraphicFramePr>
              <p:cNvPr id="33821" name="Object 29"/>
              <p:cNvGraphicFramePr>
                <a:graphicFrameLocks noChangeAspect="1"/>
              </p:cNvGraphicFramePr>
              <p:nvPr/>
            </p:nvGraphicFramePr>
            <p:xfrm>
              <a:off x="1341" y="996"/>
              <a:ext cx="294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123" r:id="rId23" imgW="279720" imgH="177480" progId="Equation.3">
                      <p:embed/>
                    </p:oleObj>
                  </mc:Choice>
                  <mc:Fallback>
                    <p:oleObj r:id="rId23" imgW="27972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41" y="996"/>
                            <a:ext cx="294" cy="2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822" name="Object 30"/>
              <p:cNvGraphicFramePr>
                <a:graphicFrameLocks noChangeAspect="1"/>
              </p:cNvGraphicFramePr>
              <p:nvPr/>
            </p:nvGraphicFramePr>
            <p:xfrm>
              <a:off x="941" y="480"/>
              <a:ext cx="294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124" r:id="rId25" imgW="279720" imgH="177480" progId="Equation.3">
                      <p:embed/>
                    </p:oleObj>
                  </mc:Choice>
                  <mc:Fallback>
                    <p:oleObj r:id="rId25" imgW="27972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1" y="480"/>
                            <a:ext cx="294" cy="2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823" name="Object 31"/>
              <p:cNvGraphicFramePr>
                <a:graphicFrameLocks noChangeAspect="1"/>
              </p:cNvGraphicFramePr>
              <p:nvPr/>
            </p:nvGraphicFramePr>
            <p:xfrm>
              <a:off x="1056" y="0"/>
              <a:ext cx="232" cy="2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125" r:id="rId27" imgW="216000" imgH="253800" progId="Equation.3">
                      <p:embed/>
                    </p:oleObj>
                  </mc:Choice>
                  <mc:Fallback>
                    <p:oleObj r:id="rId27" imgW="216000" imgH="253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56" y="0"/>
                            <a:ext cx="232" cy="2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824" name="Object 32"/>
              <p:cNvGraphicFramePr>
                <a:graphicFrameLocks noChangeAspect="1"/>
              </p:cNvGraphicFramePr>
              <p:nvPr/>
            </p:nvGraphicFramePr>
            <p:xfrm>
              <a:off x="384" y="723"/>
              <a:ext cx="232" cy="2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126" r:id="rId29" imgW="216000" imgH="266400" progId="Equation.3">
                      <p:embed/>
                    </p:oleObj>
                  </mc:Choice>
                  <mc:Fallback>
                    <p:oleObj r:id="rId29" imgW="216000" imgH="2664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" y="723"/>
                            <a:ext cx="232" cy="2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825" name="Object 33"/>
              <p:cNvGraphicFramePr>
                <a:graphicFrameLocks noChangeAspect="1"/>
              </p:cNvGraphicFramePr>
              <p:nvPr/>
            </p:nvGraphicFramePr>
            <p:xfrm>
              <a:off x="1065" y="1116"/>
              <a:ext cx="233" cy="2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127" r:id="rId31" imgW="216000" imgH="253800" progId="Equation.3">
                      <p:embed/>
                    </p:oleObj>
                  </mc:Choice>
                  <mc:Fallback>
                    <p:oleObj r:id="rId31" imgW="216000" imgH="253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65" y="1116"/>
                            <a:ext cx="233" cy="2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826" name="Object 34"/>
              <p:cNvGraphicFramePr>
                <a:graphicFrameLocks noChangeAspect="1"/>
              </p:cNvGraphicFramePr>
              <p:nvPr/>
            </p:nvGraphicFramePr>
            <p:xfrm>
              <a:off x="953" y="668"/>
              <a:ext cx="233" cy="2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128" r:id="rId33" imgW="216000" imgH="266400" progId="Equation.3">
                      <p:embed/>
                    </p:oleObj>
                  </mc:Choice>
                  <mc:Fallback>
                    <p:oleObj r:id="rId33" imgW="216000" imgH="2664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53" y="668"/>
                            <a:ext cx="233" cy="2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 useBgFill="1">
        <p:nvSpPr>
          <p:cNvPr id="33827" name="Rectangle 73"/>
          <p:cNvSpPr>
            <a:spLocks noChangeArrowheads="1"/>
          </p:cNvSpPr>
          <p:nvPr/>
        </p:nvSpPr>
        <p:spPr bwMode="auto">
          <a:xfrm>
            <a:off x="5216525" y="1606550"/>
            <a:ext cx="3581400" cy="3465513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grpSp>
        <p:nvGrpSpPr>
          <p:cNvPr id="33828" name="Group 72"/>
          <p:cNvGrpSpPr>
            <a:grpSpLocks/>
          </p:cNvGrpSpPr>
          <p:nvPr/>
        </p:nvGrpSpPr>
        <p:grpSpPr bwMode="auto">
          <a:xfrm>
            <a:off x="5567363" y="1581150"/>
            <a:ext cx="2741612" cy="3579813"/>
            <a:chOff x="0" y="0"/>
            <a:chExt cx="1727" cy="2255"/>
          </a:xfrm>
        </p:grpSpPr>
        <p:graphicFrame>
          <p:nvGraphicFramePr>
            <p:cNvPr id="33829" name="Object 37"/>
            <p:cNvGraphicFramePr>
              <a:graphicFrameLocks noChangeAspect="1"/>
            </p:cNvGraphicFramePr>
            <p:nvPr/>
          </p:nvGraphicFramePr>
          <p:xfrm>
            <a:off x="805" y="1405"/>
            <a:ext cx="163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29" r:id="rId35" imgW="127080" imgH="203040" progId="Equation.3">
                    <p:embed/>
                  </p:oleObj>
                </mc:Choice>
                <mc:Fallback>
                  <p:oleObj r:id="rId35" imgW="1270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5" y="1405"/>
                          <a:ext cx="163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30" name="Object 38"/>
            <p:cNvGraphicFramePr>
              <a:graphicFrameLocks noChangeAspect="1"/>
            </p:cNvGraphicFramePr>
            <p:nvPr/>
          </p:nvGraphicFramePr>
          <p:xfrm>
            <a:off x="795" y="0"/>
            <a:ext cx="171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30" r:id="rId37" imgW="127080" imgH="152280" progId="Equation.3">
                    <p:embed/>
                  </p:oleObj>
                </mc:Choice>
                <mc:Fallback>
                  <p:oleObj r:id="rId37" imgW="12708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5" y="0"/>
                          <a:ext cx="171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31" name="Object 39"/>
            <p:cNvGraphicFramePr>
              <a:graphicFrameLocks noChangeAspect="1"/>
            </p:cNvGraphicFramePr>
            <p:nvPr/>
          </p:nvGraphicFramePr>
          <p:xfrm>
            <a:off x="713" y="2020"/>
            <a:ext cx="349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31" r:id="rId39" imgW="368640" imgH="203040" progId="Equation.3">
                    <p:embed/>
                  </p:oleObj>
                </mc:Choice>
                <mc:Fallback>
                  <p:oleObj r:id="rId39" imgW="3686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3" y="2020"/>
                          <a:ext cx="349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32" name="Oval 43"/>
            <p:cNvSpPr>
              <a:spLocks noChangeArrowheads="1"/>
            </p:cNvSpPr>
            <p:nvPr/>
          </p:nvSpPr>
          <p:spPr bwMode="auto">
            <a:xfrm>
              <a:off x="738" y="1718"/>
              <a:ext cx="279" cy="282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3833" name="AutoShape 44"/>
            <p:cNvSpPr>
              <a:spLocks noChangeArrowheads="1"/>
            </p:cNvSpPr>
            <p:nvPr/>
          </p:nvSpPr>
          <p:spPr bwMode="auto">
            <a:xfrm>
              <a:off x="0" y="214"/>
              <a:ext cx="1727" cy="1211"/>
            </a:xfrm>
            <a:prstGeom prst="diamond">
              <a:avLst/>
            </a:pr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33834" name="Rectangle 45"/>
            <p:cNvSpPr>
              <a:spLocks noChangeArrowheads="1"/>
            </p:cNvSpPr>
            <p:nvPr/>
          </p:nvSpPr>
          <p:spPr bwMode="auto">
            <a:xfrm rot="3299810">
              <a:off x="372" y="379"/>
              <a:ext cx="99" cy="279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33835" name="Rectangle 46"/>
            <p:cNvSpPr>
              <a:spLocks noChangeArrowheads="1"/>
            </p:cNvSpPr>
            <p:nvPr/>
          </p:nvSpPr>
          <p:spPr bwMode="auto">
            <a:xfrm rot="3299810">
              <a:off x="1229" y="991"/>
              <a:ext cx="99" cy="279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33836" name="Rectangle 47"/>
            <p:cNvSpPr>
              <a:spLocks noChangeArrowheads="1"/>
            </p:cNvSpPr>
            <p:nvPr/>
          </p:nvSpPr>
          <p:spPr bwMode="auto">
            <a:xfrm rot="18300190" flipH="1">
              <a:off x="1214" y="360"/>
              <a:ext cx="99" cy="278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33837" name="Rectangle 48"/>
            <p:cNvSpPr>
              <a:spLocks noChangeArrowheads="1"/>
            </p:cNvSpPr>
            <p:nvPr/>
          </p:nvSpPr>
          <p:spPr bwMode="auto">
            <a:xfrm rot="18300190" flipH="1">
              <a:off x="383" y="981"/>
              <a:ext cx="98" cy="278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3838" name="Line 49"/>
            <p:cNvSpPr>
              <a:spLocks noChangeShapeType="1"/>
            </p:cNvSpPr>
            <p:nvPr/>
          </p:nvSpPr>
          <p:spPr bwMode="auto">
            <a:xfrm>
              <a:off x="0" y="817"/>
              <a:ext cx="1" cy="1042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3839" name="Line 50"/>
            <p:cNvSpPr>
              <a:spLocks noChangeShapeType="1"/>
            </p:cNvSpPr>
            <p:nvPr/>
          </p:nvSpPr>
          <p:spPr bwMode="auto">
            <a:xfrm>
              <a:off x="1727" y="832"/>
              <a:ext cx="1" cy="104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3840" name="Line 51"/>
            <p:cNvSpPr>
              <a:spLocks noChangeShapeType="1"/>
            </p:cNvSpPr>
            <p:nvPr/>
          </p:nvSpPr>
          <p:spPr bwMode="auto">
            <a:xfrm>
              <a:off x="0" y="1859"/>
              <a:ext cx="1727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33841" name="Object 49"/>
            <p:cNvGraphicFramePr>
              <a:graphicFrameLocks noChangeAspect="1"/>
            </p:cNvGraphicFramePr>
            <p:nvPr/>
          </p:nvGraphicFramePr>
          <p:xfrm>
            <a:off x="1300" y="270"/>
            <a:ext cx="372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32" r:id="rId41" imgW="368640" imgH="203040" progId="Equation.3">
                    <p:embed/>
                  </p:oleObj>
                </mc:Choice>
                <mc:Fallback>
                  <p:oleObj r:id="rId41" imgW="3686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0" y="270"/>
                          <a:ext cx="372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42" name="Object 50"/>
            <p:cNvGraphicFramePr>
              <a:graphicFrameLocks noChangeAspect="1"/>
            </p:cNvGraphicFramePr>
            <p:nvPr/>
          </p:nvGraphicFramePr>
          <p:xfrm>
            <a:off x="177" y="1183"/>
            <a:ext cx="370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33" r:id="rId43" imgW="368640" imgH="203040" progId="Equation.3">
                    <p:embed/>
                  </p:oleObj>
                </mc:Choice>
                <mc:Fallback>
                  <p:oleObj r:id="rId43" imgW="3686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" y="1183"/>
                          <a:ext cx="370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43" name="Object 51"/>
            <p:cNvGraphicFramePr>
              <a:graphicFrameLocks noChangeAspect="1"/>
            </p:cNvGraphicFramePr>
            <p:nvPr/>
          </p:nvGraphicFramePr>
          <p:xfrm>
            <a:off x="259" y="218"/>
            <a:ext cx="294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34" r:id="rId45" imgW="279720" imgH="177480" progId="Equation.3">
                    <p:embed/>
                  </p:oleObj>
                </mc:Choice>
                <mc:Fallback>
                  <p:oleObj r:id="rId45" imgW="279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" y="218"/>
                          <a:ext cx="294" cy="2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44" name="Object 52"/>
            <p:cNvGraphicFramePr>
              <a:graphicFrameLocks noChangeAspect="1"/>
            </p:cNvGraphicFramePr>
            <p:nvPr/>
          </p:nvGraphicFramePr>
          <p:xfrm>
            <a:off x="5" y="398"/>
            <a:ext cx="217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35" r:id="rId47" imgW="203400" imgH="253800" progId="Equation.3">
                    <p:embed/>
                  </p:oleObj>
                </mc:Choice>
                <mc:Fallback>
                  <p:oleObj r:id="rId47" imgW="2034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" y="398"/>
                          <a:ext cx="217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45" name="Object 53"/>
            <p:cNvGraphicFramePr>
              <a:graphicFrameLocks noChangeAspect="1"/>
            </p:cNvGraphicFramePr>
            <p:nvPr/>
          </p:nvGraphicFramePr>
          <p:xfrm>
            <a:off x="530" y="2037"/>
            <a:ext cx="706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36" r:id="rId49" imgW="559080" imgH="203040" progId="Equation.3">
                    <p:embed/>
                  </p:oleObj>
                </mc:Choice>
                <mc:Fallback>
                  <p:oleObj r:id="rId49" imgW="5590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0" y="2037"/>
                          <a:ext cx="706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46" name="Line 57"/>
            <p:cNvSpPr>
              <a:spLocks noChangeShapeType="1"/>
            </p:cNvSpPr>
            <p:nvPr/>
          </p:nvSpPr>
          <p:spPr bwMode="auto">
            <a:xfrm flipV="1">
              <a:off x="865" y="1229"/>
              <a:ext cx="6" cy="188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3847" name="Line 59"/>
            <p:cNvSpPr>
              <a:spLocks noChangeShapeType="1"/>
            </p:cNvSpPr>
            <p:nvPr/>
          </p:nvSpPr>
          <p:spPr bwMode="auto">
            <a:xfrm flipV="1">
              <a:off x="883" y="214"/>
              <a:ext cx="1" cy="194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33848" name="Object 56"/>
            <p:cNvGraphicFramePr>
              <a:graphicFrameLocks noChangeAspect="1"/>
            </p:cNvGraphicFramePr>
            <p:nvPr/>
          </p:nvGraphicFramePr>
          <p:xfrm>
            <a:off x="1341" y="1111"/>
            <a:ext cx="294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37" r:id="rId51" imgW="279720" imgH="177480" progId="Equation.3">
                    <p:embed/>
                  </p:oleObj>
                </mc:Choice>
                <mc:Fallback>
                  <p:oleObj r:id="rId51" imgW="279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1" y="1111"/>
                          <a:ext cx="294" cy="2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49" name="Object 57"/>
            <p:cNvGraphicFramePr>
              <a:graphicFrameLocks noChangeAspect="1"/>
            </p:cNvGraphicFramePr>
            <p:nvPr/>
          </p:nvGraphicFramePr>
          <p:xfrm>
            <a:off x="795" y="482"/>
            <a:ext cx="283" cy="6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38" r:id="rId53" imgW="368640" imgH="723240" progId="Equation.3">
                    <p:embed/>
                  </p:oleObj>
                </mc:Choice>
                <mc:Fallback>
                  <p:oleObj r:id="rId53" imgW="368640" imgH="723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5" y="482"/>
                          <a:ext cx="283" cy="6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50" name="Object 58"/>
            <p:cNvGraphicFramePr>
              <a:graphicFrameLocks noChangeAspect="1"/>
            </p:cNvGraphicFramePr>
            <p:nvPr/>
          </p:nvGraphicFramePr>
          <p:xfrm>
            <a:off x="1056" y="115"/>
            <a:ext cx="232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39" r:id="rId55" imgW="216000" imgH="253800" progId="Equation.3">
                    <p:embed/>
                  </p:oleObj>
                </mc:Choice>
                <mc:Fallback>
                  <p:oleObj r:id="rId55" imgW="2160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115"/>
                          <a:ext cx="232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51" name="Object 59"/>
            <p:cNvGraphicFramePr>
              <a:graphicFrameLocks noChangeAspect="1"/>
            </p:cNvGraphicFramePr>
            <p:nvPr/>
          </p:nvGraphicFramePr>
          <p:xfrm>
            <a:off x="384" y="838"/>
            <a:ext cx="232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40" r:id="rId57" imgW="216000" imgH="266400" progId="Equation.3">
                    <p:embed/>
                  </p:oleObj>
                </mc:Choice>
                <mc:Fallback>
                  <p:oleObj r:id="rId57" imgW="21600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838"/>
                          <a:ext cx="232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52" name="Object 60"/>
            <p:cNvGraphicFramePr>
              <a:graphicFrameLocks noChangeAspect="1"/>
            </p:cNvGraphicFramePr>
            <p:nvPr/>
          </p:nvGraphicFramePr>
          <p:xfrm>
            <a:off x="1065" y="1231"/>
            <a:ext cx="233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41" r:id="rId59" imgW="216000" imgH="253800" progId="Equation.3">
                    <p:embed/>
                  </p:oleObj>
                </mc:Choice>
                <mc:Fallback>
                  <p:oleObj r:id="rId59" imgW="2160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5" y="1231"/>
                          <a:ext cx="233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33853" name="Oval 68"/>
            <p:cNvSpPr>
              <a:spLocks noChangeArrowheads="1"/>
            </p:cNvSpPr>
            <p:nvPr/>
          </p:nvSpPr>
          <p:spPr bwMode="auto">
            <a:xfrm>
              <a:off x="829" y="1142"/>
              <a:ext cx="79" cy="79"/>
            </a:xfrm>
            <a:prstGeom prst="ellipse">
              <a:avLst/>
            </a:prstGeom>
            <a:ln w="28575" cmpd="sng">
              <a:solidFill>
                <a:schemeClr val="tx1"/>
              </a:solidFill>
              <a:bevel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33854" name="Oval 69"/>
            <p:cNvSpPr>
              <a:spLocks noChangeArrowheads="1"/>
            </p:cNvSpPr>
            <p:nvPr/>
          </p:nvSpPr>
          <p:spPr bwMode="auto">
            <a:xfrm>
              <a:off x="837" y="393"/>
              <a:ext cx="79" cy="79"/>
            </a:xfrm>
            <a:prstGeom prst="ellipse">
              <a:avLst/>
            </a:prstGeom>
            <a:ln w="28575" cmpd="sng">
              <a:solidFill>
                <a:schemeClr val="tx1"/>
              </a:solidFill>
              <a:bevel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</p:grpSp>
      <p:sp>
        <p:nvSpPr>
          <p:cNvPr id="33855" name="Rectangle 77"/>
          <p:cNvSpPr>
            <a:spLocks noChangeArrowheads="1"/>
          </p:cNvSpPr>
          <p:nvPr/>
        </p:nvSpPr>
        <p:spPr bwMode="auto">
          <a:xfrm>
            <a:off x="0" y="1509713"/>
            <a:ext cx="5300663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求开路电压</a:t>
            </a:r>
            <a:r>
              <a:rPr lang="en-US" altLang="en-US" sz="2400" b="1" i="1">
                <a:solidFill>
                  <a:srgbClr val="000000"/>
                </a:solidFill>
                <a:ea typeface="楷体_GB2312" pitchFamily="1" charset="-122"/>
              </a:rPr>
              <a:t>U</a:t>
            </a:r>
            <a:r>
              <a:rPr lang="en-US" altLang="en-US" sz="2400" b="1" baseline="-25000">
                <a:solidFill>
                  <a:srgbClr val="000000"/>
                </a:solidFill>
                <a:ea typeface="楷体_GB2312" pitchFamily="1" charset="-122"/>
              </a:rPr>
              <a:t>OC</a:t>
            </a:r>
            <a:r>
              <a:rPr lang="zh-CN" altLang="en-US" sz="2400" b="1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及等效电阻</a:t>
            </a:r>
            <a:r>
              <a:rPr lang="en-US" altLang="en-US" sz="2400" b="1" i="1">
                <a:solidFill>
                  <a:srgbClr val="000000"/>
                </a:solidFill>
                <a:ea typeface="楷体_GB2312" pitchFamily="1" charset="-122"/>
              </a:rPr>
              <a:t>R</a:t>
            </a:r>
            <a:r>
              <a:rPr lang="en-US" altLang="en-US" sz="2400" b="1" baseline="-25000">
                <a:solidFill>
                  <a:srgbClr val="000000"/>
                </a:solidFill>
                <a:ea typeface="楷体_GB2312" pitchFamily="1" charset="-122"/>
              </a:rPr>
              <a:t>0</a:t>
            </a:r>
            <a:r>
              <a:rPr lang="zh-CN" altLang="en-US" sz="2400" b="1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。</a:t>
            </a:r>
            <a:endParaRPr lang="en-US" altLang="en-US">
              <a:solidFill>
                <a:srgbClr val="000000"/>
              </a:solidFill>
            </a:endParaRPr>
          </a:p>
        </p:txBody>
      </p:sp>
      <p:sp useBgFill="1">
        <p:nvSpPr>
          <p:cNvPr id="33856" name="Rectangle 78"/>
          <p:cNvSpPr>
            <a:spLocks noChangeArrowheads="1"/>
          </p:cNvSpPr>
          <p:nvPr/>
        </p:nvSpPr>
        <p:spPr bwMode="auto">
          <a:xfrm>
            <a:off x="5419725" y="1644650"/>
            <a:ext cx="3041650" cy="3705225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grpSp>
        <p:nvGrpSpPr>
          <p:cNvPr id="33857" name="Group 79"/>
          <p:cNvGrpSpPr>
            <a:grpSpLocks/>
          </p:cNvGrpSpPr>
          <p:nvPr/>
        </p:nvGrpSpPr>
        <p:grpSpPr bwMode="auto">
          <a:xfrm>
            <a:off x="5691188" y="1395413"/>
            <a:ext cx="2751137" cy="2767012"/>
            <a:chOff x="0" y="0"/>
            <a:chExt cx="1733" cy="1743"/>
          </a:xfrm>
        </p:grpSpPr>
        <p:graphicFrame>
          <p:nvGraphicFramePr>
            <p:cNvPr id="33858" name="Object 66"/>
            <p:cNvGraphicFramePr>
              <a:graphicFrameLocks noChangeAspect="1"/>
            </p:cNvGraphicFramePr>
            <p:nvPr/>
          </p:nvGraphicFramePr>
          <p:xfrm>
            <a:off x="607" y="64"/>
            <a:ext cx="171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42" r:id="rId61" imgW="127080" imgH="152280" progId="Equation.3">
                    <p:embed/>
                  </p:oleObj>
                </mc:Choice>
                <mc:Fallback>
                  <p:oleObj r:id="rId61" imgW="12708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7" y="64"/>
                          <a:ext cx="171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59" name="Object 67"/>
            <p:cNvGraphicFramePr>
              <a:graphicFrameLocks noChangeAspect="1"/>
            </p:cNvGraphicFramePr>
            <p:nvPr/>
          </p:nvGraphicFramePr>
          <p:xfrm>
            <a:off x="661" y="484"/>
            <a:ext cx="153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43" r:id="rId63" imgW="165240" imgH="279000" progId="Equation.3">
                    <p:embed/>
                  </p:oleObj>
                </mc:Choice>
                <mc:Fallback>
                  <p:oleObj r:id="rId63" imgW="165240" imgH="279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1" y="484"/>
                          <a:ext cx="153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60" name="AutoShape 82"/>
            <p:cNvSpPr>
              <a:spLocks noChangeArrowheads="1"/>
            </p:cNvSpPr>
            <p:nvPr/>
          </p:nvSpPr>
          <p:spPr bwMode="auto">
            <a:xfrm>
              <a:off x="6" y="272"/>
              <a:ext cx="1727" cy="1211"/>
            </a:xfrm>
            <a:prstGeom prst="diamond">
              <a:avLst/>
            </a:prstGeom>
            <a:noFill/>
            <a:ln w="2857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33861" name="Rectangle 83"/>
            <p:cNvSpPr>
              <a:spLocks noChangeArrowheads="1"/>
            </p:cNvSpPr>
            <p:nvPr/>
          </p:nvSpPr>
          <p:spPr bwMode="auto">
            <a:xfrm rot="3299810">
              <a:off x="378" y="437"/>
              <a:ext cx="99" cy="279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33862" name="Rectangle 84"/>
            <p:cNvSpPr>
              <a:spLocks noChangeArrowheads="1"/>
            </p:cNvSpPr>
            <p:nvPr/>
          </p:nvSpPr>
          <p:spPr bwMode="auto">
            <a:xfrm rot="3299810">
              <a:off x="1235" y="1049"/>
              <a:ext cx="99" cy="279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33863" name="Rectangle 85"/>
            <p:cNvSpPr>
              <a:spLocks noChangeArrowheads="1"/>
            </p:cNvSpPr>
            <p:nvPr/>
          </p:nvSpPr>
          <p:spPr bwMode="auto">
            <a:xfrm rot="18300190" flipH="1">
              <a:off x="1220" y="418"/>
              <a:ext cx="99" cy="278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33864" name="Rectangle 86"/>
            <p:cNvSpPr>
              <a:spLocks noChangeArrowheads="1"/>
            </p:cNvSpPr>
            <p:nvPr/>
          </p:nvSpPr>
          <p:spPr bwMode="auto">
            <a:xfrm rot="18300190" flipH="1">
              <a:off x="389" y="1039"/>
              <a:ext cx="98" cy="278"/>
            </a:xfrm>
            <a:prstGeom prst="rect">
              <a:avLst/>
            </a:prstGeom>
            <a:ln w="2857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3865" name="Line 87"/>
            <p:cNvSpPr>
              <a:spLocks noChangeShapeType="1"/>
            </p:cNvSpPr>
            <p:nvPr/>
          </p:nvSpPr>
          <p:spPr bwMode="auto">
            <a:xfrm>
              <a:off x="0" y="887"/>
              <a:ext cx="1727" cy="1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33866" name="Object 74"/>
            <p:cNvGraphicFramePr>
              <a:graphicFrameLocks noChangeAspect="1"/>
            </p:cNvGraphicFramePr>
            <p:nvPr/>
          </p:nvGraphicFramePr>
          <p:xfrm>
            <a:off x="1306" y="328"/>
            <a:ext cx="372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44" r:id="rId65" imgW="368640" imgH="203040" progId="Equation.3">
                    <p:embed/>
                  </p:oleObj>
                </mc:Choice>
                <mc:Fallback>
                  <p:oleObj r:id="rId65" imgW="3686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6" y="328"/>
                          <a:ext cx="372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67" name="Object 75"/>
            <p:cNvGraphicFramePr>
              <a:graphicFrameLocks noChangeAspect="1"/>
            </p:cNvGraphicFramePr>
            <p:nvPr/>
          </p:nvGraphicFramePr>
          <p:xfrm>
            <a:off x="183" y="1241"/>
            <a:ext cx="370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45" r:id="rId67" imgW="368640" imgH="203040" progId="Equation.3">
                    <p:embed/>
                  </p:oleObj>
                </mc:Choice>
                <mc:Fallback>
                  <p:oleObj r:id="rId67" imgW="3686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" y="1241"/>
                          <a:ext cx="370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68" name="Object 76"/>
            <p:cNvGraphicFramePr>
              <a:graphicFrameLocks noChangeAspect="1"/>
            </p:cNvGraphicFramePr>
            <p:nvPr/>
          </p:nvGraphicFramePr>
          <p:xfrm>
            <a:off x="265" y="276"/>
            <a:ext cx="294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46" r:id="rId69" imgW="279720" imgH="177480" progId="Equation.3">
                    <p:embed/>
                  </p:oleObj>
                </mc:Choice>
                <mc:Fallback>
                  <p:oleObj r:id="rId69" imgW="279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" y="276"/>
                          <a:ext cx="294" cy="2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69" name="Object 77"/>
            <p:cNvGraphicFramePr>
              <a:graphicFrameLocks noChangeAspect="1"/>
            </p:cNvGraphicFramePr>
            <p:nvPr/>
          </p:nvGraphicFramePr>
          <p:xfrm>
            <a:off x="11" y="456"/>
            <a:ext cx="217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47" r:id="rId71" imgW="203400" imgH="253800" progId="Equation.3">
                    <p:embed/>
                  </p:oleObj>
                </mc:Choice>
                <mc:Fallback>
                  <p:oleObj r:id="rId71" imgW="2034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" y="456"/>
                          <a:ext cx="217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70" name="Line 92"/>
            <p:cNvSpPr>
              <a:spLocks noChangeShapeType="1"/>
            </p:cNvSpPr>
            <p:nvPr/>
          </p:nvSpPr>
          <p:spPr bwMode="auto">
            <a:xfrm flipV="1">
              <a:off x="859" y="1469"/>
              <a:ext cx="6" cy="224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3871" name="Line 93"/>
            <p:cNvSpPr>
              <a:spLocks noChangeShapeType="1"/>
            </p:cNvSpPr>
            <p:nvPr/>
          </p:nvSpPr>
          <p:spPr bwMode="auto">
            <a:xfrm flipV="1">
              <a:off x="865" y="66"/>
              <a:ext cx="1" cy="20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33872" name="Object 80"/>
            <p:cNvGraphicFramePr>
              <a:graphicFrameLocks noChangeAspect="1"/>
            </p:cNvGraphicFramePr>
            <p:nvPr/>
          </p:nvGraphicFramePr>
          <p:xfrm>
            <a:off x="1347" y="1169"/>
            <a:ext cx="294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48" r:id="rId73" imgW="279720" imgH="177480" progId="Equation.3">
                    <p:embed/>
                  </p:oleObj>
                </mc:Choice>
                <mc:Fallback>
                  <p:oleObj r:id="rId73" imgW="279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7" y="1169"/>
                          <a:ext cx="294" cy="2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73" name="Object 81"/>
            <p:cNvGraphicFramePr>
              <a:graphicFrameLocks noChangeAspect="1"/>
            </p:cNvGraphicFramePr>
            <p:nvPr/>
          </p:nvGraphicFramePr>
          <p:xfrm>
            <a:off x="1062" y="173"/>
            <a:ext cx="232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49" r:id="rId75" imgW="216000" imgH="253800" progId="Equation.3">
                    <p:embed/>
                  </p:oleObj>
                </mc:Choice>
                <mc:Fallback>
                  <p:oleObj r:id="rId75" imgW="2160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2" y="173"/>
                          <a:ext cx="232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74" name="Object 82"/>
            <p:cNvGraphicFramePr>
              <a:graphicFrameLocks noChangeAspect="1"/>
            </p:cNvGraphicFramePr>
            <p:nvPr/>
          </p:nvGraphicFramePr>
          <p:xfrm>
            <a:off x="390" y="896"/>
            <a:ext cx="232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50" r:id="rId77" imgW="216000" imgH="266400" progId="Equation.3">
                    <p:embed/>
                  </p:oleObj>
                </mc:Choice>
                <mc:Fallback>
                  <p:oleObj r:id="rId77" imgW="21600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" y="896"/>
                          <a:ext cx="232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75" name="Object 83"/>
            <p:cNvGraphicFramePr>
              <a:graphicFrameLocks noChangeAspect="1"/>
            </p:cNvGraphicFramePr>
            <p:nvPr/>
          </p:nvGraphicFramePr>
          <p:xfrm>
            <a:off x="1071" y="1289"/>
            <a:ext cx="233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51" r:id="rId79" imgW="216000" imgH="253800" progId="Equation.3">
                    <p:embed/>
                  </p:oleObj>
                </mc:Choice>
                <mc:Fallback>
                  <p:oleObj r:id="rId79" imgW="21600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1" y="1289"/>
                          <a:ext cx="233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33876" name="Oval 98"/>
            <p:cNvSpPr>
              <a:spLocks noChangeArrowheads="1"/>
            </p:cNvSpPr>
            <p:nvPr/>
          </p:nvSpPr>
          <p:spPr bwMode="auto">
            <a:xfrm>
              <a:off x="829" y="0"/>
              <a:ext cx="72" cy="67"/>
            </a:xfrm>
            <a:prstGeom prst="ellipse">
              <a:avLst/>
            </a:prstGeom>
            <a:ln w="28575" cmpd="sng">
              <a:solidFill>
                <a:schemeClr val="tx1"/>
              </a:solidFill>
              <a:bevel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 useBgFill="1">
          <p:nvSpPr>
            <p:cNvPr id="33877" name="Oval 99"/>
            <p:cNvSpPr>
              <a:spLocks noChangeArrowheads="1"/>
            </p:cNvSpPr>
            <p:nvPr/>
          </p:nvSpPr>
          <p:spPr bwMode="auto">
            <a:xfrm>
              <a:off x="819" y="1676"/>
              <a:ext cx="72" cy="67"/>
            </a:xfrm>
            <a:prstGeom prst="ellipse">
              <a:avLst/>
            </a:prstGeom>
            <a:ln w="28575" cmpd="sng">
              <a:solidFill>
                <a:schemeClr val="tx1"/>
              </a:solidFill>
              <a:bevel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</p:grpSp>
      <p:graphicFrame>
        <p:nvGraphicFramePr>
          <p:cNvPr id="33878" name="Object 86"/>
          <p:cNvGraphicFramePr>
            <a:graphicFrameLocks noChangeAspect="1"/>
          </p:cNvGraphicFramePr>
          <p:nvPr/>
        </p:nvGraphicFramePr>
        <p:xfrm>
          <a:off x="77788" y="3454400"/>
          <a:ext cx="596741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2" r:id="rId81" imgW="4066200" imgH="482040" progId="Equation.3">
                  <p:embed/>
                </p:oleObj>
              </mc:Choice>
              <mc:Fallback>
                <p:oleObj r:id="rId81" imgW="4066200" imgH="482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8" y="3454400"/>
                        <a:ext cx="5967412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79" name="Rectangle 103"/>
          <p:cNvSpPr>
            <a:spLocks noChangeArrowheads="1"/>
          </p:cNvSpPr>
          <p:nvPr/>
        </p:nvSpPr>
        <p:spPr bwMode="auto">
          <a:xfrm>
            <a:off x="147638" y="4144963"/>
            <a:ext cx="4821237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000000"/>
                </a:solidFill>
                <a:ea typeface="楷体_GB2312" pitchFamily="1" charset="-122"/>
              </a:rPr>
              <a:t>画出原电路的戴维南等效电路。</a:t>
            </a:r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33880" name="Group 108"/>
          <p:cNvGrpSpPr>
            <a:grpSpLocks noChangeAspect="1"/>
          </p:cNvGrpSpPr>
          <p:nvPr/>
        </p:nvGrpSpPr>
        <p:grpSpPr bwMode="auto">
          <a:xfrm>
            <a:off x="6070600" y="4183063"/>
            <a:ext cx="2695575" cy="1989137"/>
            <a:chOff x="0" y="0"/>
            <a:chExt cx="1698" cy="1486"/>
          </a:xfrm>
        </p:grpSpPr>
        <p:graphicFrame>
          <p:nvGraphicFramePr>
            <p:cNvPr id="33881" name="Object 104"/>
            <p:cNvGraphicFramePr>
              <a:graphicFrameLocks noChangeAspect="1"/>
            </p:cNvGraphicFramePr>
            <p:nvPr/>
          </p:nvGraphicFramePr>
          <p:xfrm>
            <a:off x="0" y="0"/>
            <a:ext cx="1698" cy="1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53" r:id="rId83" imgW="1319040" imgH="970560" progId="">
                    <p:embed/>
                  </p:oleObj>
                </mc:Choice>
                <mc:Fallback>
                  <p:oleObj r:id="rId83" imgW="1319040" imgH="9705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1698" cy="1486"/>
                        </a:xfrm>
                        <a:prstGeom prst="rect">
                          <a:avLst/>
                        </a:prstGeom>
                        <a:solidFill>
                          <a:srgbClr val="BBE0E3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82" name="Object 90"/>
            <p:cNvGraphicFramePr>
              <a:graphicFrameLocks noChangeAspect="1"/>
            </p:cNvGraphicFramePr>
            <p:nvPr/>
          </p:nvGraphicFramePr>
          <p:xfrm>
            <a:off x="1297" y="717"/>
            <a:ext cx="184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54" r:id="rId85" imgW="216000" imgH="266400" progId="Equation.3">
                    <p:embed/>
                  </p:oleObj>
                </mc:Choice>
                <mc:Fallback>
                  <p:oleObj r:id="rId85" imgW="21600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7" y="717"/>
                          <a:ext cx="184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83" name="Object 91"/>
            <p:cNvGraphicFramePr>
              <a:graphicFrameLocks noChangeAspect="1"/>
            </p:cNvGraphicFramePr>
            <p:nvPr/>
          </p:nvGraphicFramePr>
          <p:xfrm>
            <a:off x="114" y="441"/>
            <a:ext cx="288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55" r:id="rId87" imgW="419400" imgH="482040" progId="Equation.3">
                    <p:embed/>
                  </p:oleObj>
                </mc:Choice>
                <mc:Fallback>
                  <p:oleObj r:id="rId87" imgW="419400" imgH="482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" y="441"/>
                          <a:ext cx="288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84" name="Object 92"/>
            <p:cNvGraphicFramePr>
              <a:graphicFrameLocks noChangeAspect="1"/>
            </p:cNvGraphicFramePr>
            <p:nvPr/>
          </p:nvGraphicFramePr>
          <p:xfrm>
            <a:off x="927" y="729"/>
            <a:ext cx="231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56" r:id="rId89" imgW="279720" imgH="177480" progId="Equation.3">
                    <p:embed/>
                  </p:oleObj>
                </mc:Choice>
                <mc:Fallback>
                  <p:oleObj r:id="rId89" imgW="279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7" y="729"/>
                          <a:ext cx="231" cy="1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885" name="Rectangle 110"/>
          <p:cNvSpPr>
            <a:spLocks noChangeArrowheads="1"/>
          </p:cNvSpPr>
          <p:nvPr/>
        </p:nvSpPr>
        <p:spPr bwMode="auto">
          <a:xfrm>
            <a:off x="163513" y="4824413"/>
            <a:ext cx="283845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000000"/>
                </a:solidFill>
                <a:ea typeface="楷体_GB2312" pitchFamily="1" charset="-122"/>
              </a:rPr>
              <a:t>求解等效电路。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3886" name="Rectangle 116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grpSp>
        <p:nvGrpSpPr>
          <p:cNvPr id="33887" name="Group 117"/>
          <p:cNvGrpSpPr>
            <a:grpSpLocks noChangeAspect="1"/>
          </p:cNvGrpSpPr>
          <p:nvPr/>
        </p:nvGrpSpPr>
        <p:grpSpPr bwMode="auto">
          <a:xfrm>
            <a:off x="511175" y="2009775"/>
            <a:ext cx="4410075" cy="1335088"/>
            <a:chOff x="0" y="0"/>
            <a:chExt cx="2778" cy="841"/>
          </a:xfrm>
        </p:grpSpPr>
        <p:graphicFrame>
          <p:nvGraphicFramePr>
            <p:cNvPr id="33888" name="Object 96"/>
            <p:cNvGraphicFramePr>
              <a:graphicFrameLocks noChangeAspect="1"/>
            </p:cNvGraphicFramePr>
            <p:nvPr/>
          </p:nvGraphicFramePr>
          <p:xfrm>
            <a:off x="0" y="0"/>
            <a:ext cx="2778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57" r:id="rId91" imgW="61874717" imgH="10363517" progId="Equation.3">
                    <p:embed/>
                  </p:oleObj>
                </mc:Choice>
                <mc:Fallback>
                  <p:oleObj r:id="rId91" imgW="61874717" imgH="1036351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2778" cy="4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89" name="Object 97"/>
            <p:cNvGraphicFramePr>
              <a:graphicFrameLocks noChangeAspect="1"/>
            </p:cNvGraphicFramePr>
            <p:nvPr/>
          </p:nvGraphicFramePr>
          <p:xfrm>
            <a:off x="339" y="452"/>
            <a:ext cx="2091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58" r:id="rId93" imgW="50597117" imgH="9449117" progId="Equation.3">
                    <p:embed/>
                  </p:oleObj>
                </mc:Choice>
                <mc:Fallback>
                  <p:oleObj r:id="rId93" imgW="50597117" imgH="944911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" y="452"/>
                          <a:ext cx="2091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890" name="Rectangle 119"/>
          <p:cNvSpPr>
            <a:spLocks noChangeArrowheads="1"/>
          </p:cNvSpPr>
          <p:nvPr/>
        </p:nvSpPr>
        <p:spPr bwMode="auto">
          <a:xfrm>
            <a:off x="0" y="3167063"/>
            <a:ext cx="9144000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graphicFrame>
        <p:nvGraphicFramePr>
          <p:cNvPr id="33891" name="Object 99"/>
          <p:cNvGraphicFramePr>
            <a:graphicFrameLocks noChangeAspect="1"/>
          </p:cNvGraphicFramePr>
          <p:nvPr/>
        </p:nvGraphicFramePr>
        <p:xfrm>
          <a:off x="554038" y="5337175"/>
          <a:ext cx="3471862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9" r:id="rId95" imgW="46939517" imgH="14021117" progId="Equation.3">
                  <p:embed/>
                </p:oleObj>
              </mc:Choice>
              <mc:Fallback>
                <p:oleObj r:id="rId95" imgW="46939517" imgH="140211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038" y="5337175"/>
                        <a:ext cx="3471862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734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1000"/>
                                        <p:tgtEl>
                                          <p:spTgt spid="3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1000"/>
                                        <p:tgtEl>
                                          <p:spTgt spid="33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33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build="p" bldLvl="0" autoUpdateAnimBg="0"/>
      <p:bldP spid="33827" grpId="0" bldLvl="0" animBg="1" autoUpdateAnimBg="0"/>
      <p:bldP spid="33855" grpId="0" bldLvl="0" autoUpdateAnimBg="0"/>
      <p:bldP spid="33856" grpId="0" bldLvl="0" animBg="1" autoUpdateAnimBg="0"/>
      <p:bldP spid="33879" grpId="0" bldLvl="0" autoUpdateAnimBg="0"/>
      <p:bldP spid="33885" grpId="0" bldLvl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矩形 1"/>
          <p:cNvSpPr>
            <a:spLocks noChangeArrowheads="1"/>
          </p:cNvSpPr>
          <p:nvPr/>
        </p:nvSpPr>
        <p:spPr bwMode="auto">
          <a:xfrm>
            <a:off x="179388" y="836613"/>
            <a:ext cx="64960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3600">
                <a:solidFill>
                  <a:srgbClr val="006600"/>
                </a:solidFill>
                <a:latin typeface="华文行楷" pitchFamily="2" charset="-122"/>
                <a:ea typeface="华文行楷" pitchFamily="2" charset="-122"/>
                <a:sym typeface="华文行楷" pitchFamily="2" charset="-122"/>
              </a:rPr>
              <a:t>5 </a:t>
            </a:r>
            <a:r>
              <a:rPr lang="zh-CN" altLang="en-US" sz="3600">
                <a:solidFill>
                  <a:srgbClr val="006600"/>
                </a:solidFill>
                <a:latin typeface="华文行楷" pitchFamily="2" charset="-122"/>
                <a:ea typeface="华文行楷" pitchFamily="2" charset="-122"/>
                <a:sym typeface="华文行楷" pitchFamily="2" charset="-122"/>
              </a:rPr>
              <a:t>受控源及含受控源电路的分析</a:t>
            </a:r>
            <a:endParaRPr lang="zh-CN" altLang="en-US" sz="3600">
              <a:solidFill>
                <a:srgbClr val="000000"/>
              </a:solidFill>
              <a:latin typeface="华文行楷" pitchFamily="2" charset="-122"/>
              <a:ea typeface="华文行楷" pitchFamily="2" charset="-122"/>
              <a:sym typeface="华文行楷" pitchFamily="2" charset="-122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538163" y="3581400"/>
            <a:ext cx="8113712" cy="28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0000CC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定义</a:t>
            </a:r>
            <a:endParaRPr lang="en-US" altLang="en-US" sz="2400" b="1">
              <a:solidFill>
                <a:srgbClr val="0000CC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2400">
                <a:solidFill>
                  <a:srgbClr val="993300"/>
                </a:solidFill>
                <a:latin typeface="宋体" pitchFamily="2" charset="-122"/>
                <a:ea typeface="楷体_GB2312" pitchFamily="1" charset="-122"/>
                <a:sym typeface="宋体" pitchFamily="2" charset="-122"/>
              </a:rPr>
              <a:t>受控电压源：</a:t>
            </a:r>
            <a:r>
              <a:rPr lang="zh-CN" altLang="en-US" sz="2400">
                <a:solidFill>
                  <a:srgbClr val="000000"/>
                </a:solidFill>
                <a:latin typeface="宋体" pitchFamily="2" charset="-122"/>
                <a:ea typeface="楷体_GB2312" pitchFamily="1" charset="-122"/>
                <a:sym typeface="宋体" pitchFamily="2" charset="-122"/>
              </a:rPr>
              <a:t>产生规定的电压值，与其中的电流无关。但电压受电路中另一支路电流或电压的控制。它是一种四端元件（双口元件）。</a:t>
            </a:r>
            <a:endParaRPr lang="en-US" altLang="en-US" sz="2400">
              <a:solidFill>
                <a:srgbClr val="000000"/>
              </a:solidFill>
              <a:latin typeface="宋体" pitchFamily="2" charset="-122"/>
              <a:ea typeface="楷体_GB2312" pitchFamily="1" charset="-122"/>
              <a:sym typeface="宋体" pitchFamily="2" charset="-122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2400">
                <a:solidFill>
                  <a:srgbClr val="993300"/>
                </a:solidFill>
                <a:latin typeface="宋体" pitchFamily="2" charset="-122"/>
                <a:ea typeface="楷体_GB2312" pitchFamily="1" charset="-122"/>
                <a:sym typeface="宋体" pitchFamily="2" charset="-122"/>
              </a:rPr>
              <a:t>受控电流源：</a:t>
            </a:r>
            <a:r>
              <a:rPr lang="zh-CN" altLang="en-US" sz="2400">
                <a:solidFill>
                  <a:srgbClr val="000000"/>
                </a:solidFill>
                <a:latin typeface="宋体" pitchFamily="2" charset="-122"/>
                <a:ea typeface="楷体_GB2312" pitchFamily="1" charset="-122"/>
                <a:sym typeface="宋体" pitchFamily="2" charset="-122"/>
              </a:rPr>
              <a:t>产生规定的电流值，与两端的电压无关。但电流受电路中另一支路电流或电压的控制。它是一种四端元件（双口元件）。</a:t>
            </a:r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1627188" y="1512888"/>
            <a:ext cx="6607175" cy="2438400"/>
            <a:chOff x="0" y="0"/>
            <a:chExt cx="4162" cy="1536"/>
          </a:xfrm>
        </p:grpSpPr>
        <p:sp>
          <p:nvSpPr>
            <p:cNvPr id="34821" name="Text Box 5"/>
            <p:cNvSpPr>
              <a:spLocks noChangeArrowheads="1"/>
            </p:cNvSpPr>
            <p:nvPr/>
          </p:nvSpPr>
          <p:spPr bwMode="auto">
            <a:xfrm>
              <a:off x="0" y="528"/>
              <a:ext cx="5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en-US" sz="2400" b="1">
                  <a:solidFill>
                    <a:srgbClr val="000000"/>
                  </a:solidFill>
                  <a:sym typeface="Arial" pitchFamily="34" charset="0"/>
                </a:rPr>
                <a:t>电源</a:t>
              </a:r>
              <a:endParaRPr lang="en-US" altLang="en-US">
                <a:solidFill>
                  <a:srgbClr val="000000"/>
                </a:solidFill>
              </a:endParaRPr>
            </a:p>
          </p:txBody>
        </p:sp>
        <p:grpSp>
          <p:nvGrpSpPr>
            <p:cNvPr id="34822" name="Group 6"/>
            <p:cNvGrpSpPr>
              <a:grpSpLocks/>
            </p:cNvGrpSpPr>
            <p:nvPr/>
          </p:nvGrpSpPr>
          <p:grpSpPr bwMode="auto">
            <a:xfrm>
              <a:off x="430" y="0"/>
              <a:ext cx="3732" cy="1536"/>
              <a:chOff x="0" y="0"/>
              <a:chExt cx="3732" cy="1536"/>
            </a:xfrm>
          </p:grpSpPr>
          <p:grpSp>
            <p:nvGrpSpPr>
              <p:cNvPr id="34823" name="Group 7"/>
              <p:cNvGrpSpPr>
                <a:grpSpLocks/>
              </p:cNvGrpSpPr>
              <p:nvPr/>
            </p:nvGrpSpPr>
            <p:grpSpPr bwMode="auto">
              <a:xfrm>
                <a:off x="97" y="0"/>
                <a:ext cx="1367" cy="576"/>
                <a:chOff x="0" y="0"/>
                <a:chExt cx="1367" cy="576"/>
              </a:xfrm>
            </p:grpSpPr>
            <p:sp>
              <p:nvSpPr>
                <p:cNvPr id="34824" name="Text Box 8"/>
                <p:cNvSpPr>
                  <a:spLocks noChangeArrowheads="1"/>
                </p:cNvSpPr>
                <p:nvPr/>
              </p:nvSpPr>
              <p:spPr bwMode="auto">
                <a:xfrm>
                  <a:off x="0" y="144"/>
                  <a:ext cx="69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mpd="sng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r>
                    <a:rPr lang="zh-CN" altLang="en-US" sz="2400" b="1">
                      <a:solidFill>
                        <a:srgbClr val="000000"/>
                      </a:solidFill>
                      <a:sym typeface="Arial" pitchFamily="34" charset="0"/>
                    </a:rPr>
                    <a:t>独立源</a:t>
                  </a:r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34825" name="Group 9"/>
                <p:cNvGrpSpPr>
                  <a:grpSpLocks/>
                </p:cNvGrpSpPr>
                <p:nvPr/>
              </p:nvGrpSpPr>
              <p:grpSpPr bwMode="auto">
                <a:xfrm>
                  <a:off x="672" y="0"/>
                  <a:ext cx="695" cy="576"/>
                  <a:chOff x="0" y="0"/>
                  <a:chExt cx="695" cy="576"/>
                </a:xfrm>
              </p:grpSpPr>
              <p:sp>
                <p:nvSpPr>
                  <p:cNvPr id="34826" name="Text Box 10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69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buNone/>
                    </a:pPr>
                    <a:r>
                      <a:rPr lang="zh-CN" altLang="en-US" sz="2400" b="1">
                        <a:solidFill>
                          <a:srgbClr val="000000"/>
                        </a:solidFill>
                        <a:sym typeface="Arial" pitchFamily="34" charset="0"/>
                      </a:rPr>
                      <a:t>电压源</a:t>
                    </a:r>
                    <a:endParaRPr lang="en-US" alt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4827" name="Text Box 11"/>
                  <p:cNvSpPr>
                    <a:spLocks noChangeArrowheads="1"/>
                  </p:cNvSpPr>
                  <p:nvPr/>
                </p:nvSpPr>
                <p:spPr bwMode="auto">
                  <a:xfrm>
                    <a:off x="0" y="288"/>
                    <a:ext cx="69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buNone/>
                    </a:pPr>
                    <a:r>
                      <a:rPr lang="zh-CN" altLang="en-US" sz="2400" b="1">
                        <a:solidFill>
                          <a:srgbClr val="000000"/>
                        </a:solidFill>
                        <a:sym typeface="Arial" pitchFamily="34" charset="0"/>
                      </a:rPr>
                      <a:t>电流源</a:t>
                    </a:r>
                    <a:endParaRPr lang="en-US" alt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4828" name="AutoShape 12"/>
                  <p:cNvSpPr>
                    <a:spLocks/>
                  </p:cNvSpPr>
                  <p:nvPr/>
                </p:nvSpPr>
                <p:spPr bwMode="auto">
                  <a:xfrm>
                    <a:off x="1" y="144"/>
                    <a:ext cx="48" cy="336"/>
                  </a:xfrm>
                  <a:prstGeom prst="leftBrace">
                    <a:avLst>
                      <a:gd name="adj1" fmla="val 58301"/>
                      <a:gd name="adj2" fmla="val 50000"/>
                    </a:avLst>
                  </a:prstGeom>
                  <a:noFill/>
                  <a:ln w="9525" cmpd="sng">
                    <a:solidFill>
                      <a:schemeClr val="tx1"/>
                    </a:solidFill>
                    <a:bevel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buNone/>
                    </a:pPr>
                    <a:endParaRPr lang="en-US" altLang="en-US">
                      <a:solidFill>
                        <a:srgbClr val="000000"/>
                      </a:solidFill>
                      <a:sym typeface="Arial" pitchFamily="34" charset="0"/>
                    </a:endParaRPr>
                  </a:p>
                </p:txBody>
              </p:sp>
            </p:grpSp>
          </p:grpSp>
          <p:grpSp>
            <p:nvGrpSpPr>
              <p:cNvPr id="34829" name="Group 13"/>
              <p:cNvGrpSpPr>
                <a:grpSpLocks/>
              </p:cNvGrpSpPr>
              <p:nvPr/>
            </p:nvGrpSpPr>
            <p:grpSpPr bwMode="auto">
              <a:xfrm>
                <a:off x="0" y="432"/>
                <a:ext cx="3732" cy="1104"/>
                <a:chOff x="0" y="0"/>
                <a:chExt cx="3732" cy="1104"/>
              </a:xfrm>
            </p:grpSpPr>
            <p:sp>
              <p:nvSpPr>
                <p:cNvPr id="34830" name="Text Box 14"/>
                <p:cNvSpPr>
                  <a:spLocks noChangeArrowheads="1"/>
                </p:cNvSpPr>
                <p:nvPr/>
              </p:nvSpPr>
              <p:spPr bwMode="auto">
                <a:xfrm>
                  <a:off x="0" y="288"/>
                  <a:ext cx="1081" cy="5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mpd="sng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r>
                    <a:rPr lang="zh-CN" altLang="en-US" sz="2400" b="1">
                      <a:solidFill>
                        <a:srgbClr val="000000"/>
                      </a:solidFill>
                      <a:sym typeface="Arial" pitchFamily="34" charset="0"/>
                    </a:rPr>
                    <a:t>非独立源</a:t>
                  </a:r>
                  <a:endParaRPr lang="en-US" altLang="en-US" sz="2400" b="1">
                    <a:solidFill>
                      <a:srgbClr val="000000"/>
                    </a:solidFill>
                    <a:sym typeface="Arial" pitchFamily="34" charset="0"/>
                  </a:endParaRPr>
                </a:p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r>
                    <a:rPr lang="zh-CN" altLang="en-US" sz="2400" b="1">
                      <a:solidFill>
                        <a:srgbClr val="000000"/>
                      </a:solidFill>
                      <a:sym typeface="Arial" pitchFamily="34" charset="0"/>
                    </a:rPr>
                    <a:t>（受控源）</a:t>
                  </a:r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34831" name="Group 15"/>
                <p:cNvGrpSpPr>
                  <a:grpSpLocks/>
                </p:cNvGrpSpPr>
                <p:nvPr/>
              </p:nvGrpSpPr>
              <p:grpSpPr bwMode="auto">
                <a:xfrm>
                  <a:off x="1028" y="0"/>
                  <a:ext cx="2704" cy="576"/>
                  <a:chOff x="0" y="0"/>
                  <a:chExt cx="2704" cy="576"/>
                </a:xfrm>
              </p:grpSpPr>
              <p:sp>
                <p:nvSpPr>
                  <p:cNvPr id="34832" name="Text Box 16"/>
                  <p:cNvSpPr>
                    <a:spLocks noChangeArrowheads="1"/>
                  </p:cNvSpPr>
                  <p:nvPr/>
                </p:nvSpPr>
                <p:spPr bwMode="auto">
                  <a:xfrm>
                    <a:off x="0" y="144"/>
                    <a:ext cx="1081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buNone/>
                    </a:pPr>
                    <a:r>
                      <a:rPr lang="zh-CN" altLang="en-US" sz="2400" b="1">
                        <a:solidFill>
                          <a:srgbClr val="000000"/>
                        </a:solidFill>
                        <a:sym typeface="Arial" pitchFamily="34" charset="0"/>
                      </a:rPr>
                      <a:t>受控电压源</a:t>
                    </a:r>
                    <a:endParaRPr lang="en-US" altLang="en-US">
                      <a:solidFill>
                        <a:srgbClr val="000000"/>
                      </a:solidFill>
                    </a:endParaRPr>
                  </a:p>
                </p:txBody>
              </p:sp>
              <p:grpSp>
                <p:nvGrpSpPr>
                  <p:cNvPr id="34833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1058" y="0"/>
                    <a:ext cx="1646" cy="576"/>
                    <a:chOff x="0" y="0"/>
                    <a:chExt cx="1646" cy="576"/>
                  </a:xfrm>
                </p:grpSpPr>
                <p:sp>
                  <p:nvSpPr>
                    <p:cNvPr id="34834" name="Text Box 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" y="0"/>
                      <a:ext cx="160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cmpd="sng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None/>
                      </a:pPr>
                      <a:r>
                        <a:rPr lang="zh-CN" altLang="en-US" sz="2400" b="1">
                          <a:solidFill>
                            <a:srgbClr val="000000"/>
                          </a:solidFill>
                          <a:sym typeface="Arial" pitchFamily="34" charset="0"/>
                        </a:rPr>
                        <a:t>受电压控制</a:t>
                      </a:r>
                      <a:r>
                        <a:rPr lang="en-US" altLang="en-US" sz="2400" b="1">
                          <a:solidFill>
                            <a:srgbClr val="000000"/>
                          </a:solidFill>
                          <a:sym typeface="Arial" pitchFamily="34" charset="0"/>
                        </a:rPr>
                        <a:t>VCVS</a:t>
                      </a:r>
                      <a:endParaRPr lang="en-US" alt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34835" name="Text Box 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" y="288"/>
                      <a:ext cx="160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cmpd="sng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None/>
                      </a:pPr>
                      <a:r>
                        <a:rPr lang="zh-CN" altLang="en-US" sz="2400" b="1">
                          <a:solidFill>
                            <a:srgbClr val="000000"/>
                          </a:solidFill>
                          <a:sym typeface="Arial" pitchFamily="34" charset="0"/>
                        </a:rPr>
                        <a:t>受电流控制</a:t>
                      </a:r>
                      <a:r>
                        <a:rPr lang="en-US" altLang="en-US" sz="2400" b="1">
                          <a:solidFill>
                            <a:srgbClr val="000000"/>
                          </a:solidFill>
                          <a:sym typeface="Arial" pitchFamily="34" charset="0"/>
                        </a:rPr>
                        <a:t>CCVS</a:t>
                      </a:r>
                      <a:endParaRPr lang="en-US" alt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34836" name="AutoShape 20"/>
                    <p:cNvSpPr>
                      <a:spLocks/>
                    </p:cNvSpPr>
                    <p:nvPr/>
                  </p:nvSpPr>
                  <p:spPr bwMode="auto">
                    <a:xfrm>
                      <a:off x="0" y="144"/>
                      <a:ext cx="48" cy="288"/>
                    </a:xfrm>
                    <a:prstGeom prst="leftBrace">
                      <a:avLst>
                        <a:gd name="adj1" fmla="val 50000"/>
                        <a:gd name="adj2" fmla="val 50000"/>
                      </a:avLst>
                    </a:prstGeom>
                    <a:noFill/>
                    <a:ln w="9525" cmpd="sng">
                      <a:solidFill>
                        <a:schemeClr val="tx1"/>
                      </a:solidFill>
                      <a:bevel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sym typeface="Arial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4837" name="Group 21"/>
                <p:cNvGrpSpPr>
                  <a:grpSpLocks/>
                </p:cNvGrpSpPr>
                <p:nvPr/>
              </p:nvGrpSpPr>
              <p:grpSpPr bwMode="auto">
                <a:xfrm>
                  <a:off x="1028" y="576"/>
                  <a:ext cx="2703" cy="528"/>
                  <a:chOff x="0" y="0"/>
                  <a:chExt cx="2703" cy="528"/>
                </a:xfrm>
              </p:grpSpPr>
              <p:sp>
                <p:nvSpPr>
                  <p:cNvPr id="34838" name="Text Box 22"/>
                  <p:cNvSpPr>
                    <a:spLocks noChangeArrowheads="1"/>
                  </p:cNvSpPr>
                  <p:nvPr/>
                </p:nvSpPr>
                <p:spPr bwMode="auto">
                  <a:xfrm>
                    <a:off x="0" y="96"/>
                    <a:ext cx="1081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cmpd="sng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buNone/>
                    </a:pPr>
                    <a:r>
                      <a:rPr lang="zh-CN" altLang="en-US" sz="2400" b="1">
                        <a:solidFill>
                          <a:srgbClr val="000000"/>
                        </a:solidFill>
                        <a:sym typeface="Arial" pitchFamily="34" charset="0"/>
                      </a:rPr>
                      <a:t>受控电流源</a:t>
                    </a:r>
                    <a:endParaRPr lang="en-US" altLang="en-US">
                      <a:solidFill>
                        <a:srgbClr val="000000"/>
                      </a:solidFill>
                    </a:endParaRPr>
                  </a:p>
                </p:txBody>
              </p:sp>
              <p:grpSp>
                <p:nvGrpSpPr>
                  <p:cNvPr id="34839" name="Group 23"/>
                  <p:cNvGrpSpPr>
                    <a:grpSpLocks/>
                  </p:cNvGrpSpPr>
                  <p:nvPr/>
                </p:nvGrpSpPr>
                <p:grpSpPr bwMode="auto">
                  <a:xfrm>
                    <a:off x="1058" y="0"/>
                    <a:ext cx="1645" cy="528"/>
                    <a:chOff x="0" y="0"/>
                    <a:chExt cx="1645" cy="528"/>
                  </a:xfrm>
                </p:grpSpPr>
                <p:sp>
                  <p:nvSpPr>
                    <p:cNvPr id="34840" name="Text Box 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" y="0"/>
                      <a:ext cx="160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cmpd="sng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None/>
                      </a:pPr>
                      <a:r>
                        <a:rPr lang="zh-CN" altLang="en-US" sz="2400" b="1">
                          <a:solidFill>
                            <a:srgbClr val="000000"/>
                          </a:solidFill>
                          <a:sym typeface="Arial" pitchFamily="34" charset="0"/>
                        </a:rPr>
                        <a:t>受电压控制</a:t>
                      </a:r>
                      <a:r>
                        <a:rPr lang="en-US" altLang="en-US" sz="2400" b="1">
                          <a:solidFill>
                            <a:srgbClr val="000000"/>
                          </a:solidFill>
                          <a:sym typeface="Arial" pitchFamily="34" charset="0"/>
                        </a:rPr>
                        <a:t>VCCS</a:t>
                      </a:r>
                      <a:endParaRPr lang="en-US" alt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34841" name="Text Box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" y="240"/>
                      <a:ext cx="160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 cmpd="sng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None/>
                      </a:pPr>
                      <a:r>
                        <a:rPr lang="zh-CN" altLang="en-US" sz="2400" b="1">
                          <a:solidFill>
                            <a:srgbClr val="000000"/>
                          </a:solidFill>
                          <a:sym typeface="Arial" pitchFamily="34" charset="0"/>
                        </a:rPr>
                        <a:t>受电流控制</a:t>
                      </a:r>
                      <a:r>
                        <a:rPr lang="en-US" altLang="en-US" sz="2400" b="1">
                          <a:solidFill>
                            <a:srgbClr val="000000"/>
                          </a:solidFill>
                          <a:sym typeface="Arial" pitchFamily="34" charset="0"/>
                        </a:rPr>
                        <a:t>CCCS</a:t>
                      </a:r>
                      <a:endParaRPr lang="en-US" altLang="en-US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34842" name="AutoShape 26"/>
                    <p:cNvSpPr>
                      <a:spLocks/>
                    </p:cNvSpPr>
                    <p:nvPr/>
                  </p:nvSpPr>
                  <p:spPr bwMode="auto">
                    <a:xfrm>
                      <a:off x="0" y="96"/>
                      <a:ext cx="48" cy="288"/>
                    </a:xfrm>
                    <a:prstGeom prst="leftBrace">
                      <a:avLst>
                        <a:gd name="adj1" fmla="val 50000"/>
                        <a:gd name="adj2" fmla="val 50000"/>
                      </a:avLst>
                    </a:prstGeom>
                    <a:noFill/>
                    <a:ln w="9525" cmpd="sng">
                      <a:solidFill>
                        <a:schemeClr val="tx1"/>
                      </a:solidFill>
                      <a:bevel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sym typeface="Arial" pitchFamily="34" charset="0"/>
                      </a:endParaRPr>
                    </a:p>
                  </p:txBody>
                </p:sp>
              </p:grpSp>
            </p:grpSp>
            <p:sp>
              <p:nvSpPr>
                <p:cNvPr id="34843" name="AutoShape 27"/>
                <p:cNvSpPr>
                  <a:spLocks/>
                </p:cNvSpPr>
                <p:nvPr/>
              </p:nvSpPr>
              <p:spPr bwMode="auto">
                <a:xfrm>
                  <a:off x="982" y="288"/>
                  <a:ext cx="48" cy="528"/>
                </a:xfrm>
                <a:prstGeom prst="leftBrace">
                  <a:avLst>
                    <a:gd name="adj1" fmla="val 91667"/>
                    <a:gd name="adj2" fmla="val 50000"/>
                  </a:avLst>
                </a:prstGeom>
                <a:noFill/>
                <a:ln w="9525" cmpd="sng">
                  <a:solidFill>
                    <a:schemeClr val="tx1"/>
                  </a:solidFill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buNone/>
                  </a:pPr>
                  <a:endParaRPr lang="en-US" altLang="en-US">
                    <a:solidFill>
                      <a:srgbClr val="000000"/>
                    </a:solidFill>
                    <a:sym typeface="Arial" pitchFamily="34" charset="0"/>
                  </a:endParaRPr>
                </a:p>
              </p:txBody>
            </p:sp>
          </p:grpSp>
          <p:sp>
            <p:nvSpPr>
              <p:cNvPr id="34844" name="AutoShape 28"/>
              <p:cNvSpPr>
                <a:spLocks/>
              </p:cNvSpPr>
              <p:nvPr/>
            </p:nvSpPr>
            <p:spPr bwMode="auto">
              <a:xfrm>
                <a:off x="50" y="288"/>
                <a:ext cx="48" cy="768"/>
              </a:xfrm>
              <a:prstGeom prst="leftBrace">
                <a:avLst>
                  <a:gd name="adj1" fmla="val 133259"/>
                  <a:gd name="adj2" fmla="val 50000"/>
                </a:avLst>
              </a:prstGeom>
              <a:noFill/>
              <a:ln w="9525" cmpd="sng">
                <a:solidFill>
                  <a:schemeClr val="tx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</p:grpSp>
      </p:grpSp>
      <p:sp>
        <p:nvSpPr>
          <p:cNvPr id="34845" name="Text Box 29"/>
          <p:cNvSpPr>
            <a:spLocks noChangeArrowheads="1"/>
          </p:cNvSpPr>
          <p:nvPr/>
        </p:nvSpPr>
        <p:spPr bwMode="auto">
          <a:xfrm>
            <a:off x="539750" y="1758950"/>
            <a:ext cx="128587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99CC00"/>
              </a:buClr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0000CC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分类</a:t>
            </a:r>
            <a:endParaRPr lang="zh-CN" altLang="en-US" sz="2400" b="1">
              <a:solidFill>
                <a:srgbClr val="0000CC"/>
              </a:solidFill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79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685800" y="1531938"/>
            <a:ext cx="7772400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SzPct val="70000"/>
              <a:buFont typeface="Arial" pitchFamily="34" charset="0"/>
              <a:buChar char="•"/>
            </a:pPr>
            <a:r>
              <a:rPr lang="zh-CN" altLang="en-US" sz="2400">
                <a:solidFill>
                  <a:srgbClr val="000099"/>
                </a:solidFill>
                <a:latin typeface="黑体" pitchFamily="49" charset="-122"/>
                <a:sym typeface="黑体" pitchFamily="49" charset="-122"/>
              </a:rPr>
              <a:t>四种受控源模型</a:t>
            </a:r>
            <a:endParaRPr lang="zh-CN" altLang="en-US" sz="2400">
              <a:solidFill>
                <a:srgbClr val="000099"/>
              </a:solidFill>
              <a:sym typeface="Arial" pitchFamily="34" charset="0"/>
            </a:endParaRPr>
          </a:p>
        </p:txBody>
      </p:sp>
      <p:grpSp>
        <p:nvGrpSpPr>
          <p:cNvPr id="35843" name="Group 4"/>
          <p:cNvGrpSpPr>
            <a:grpSpLocks/>
          </p:cNvGrpSpPr>
          <p:nvPr/>
        </p:nvGrpSpPr>
        <p:grpSpPr bwMode="auto">
          <a:xfrm>
            <a:off x="1789113" y="2295525"/>
            <a:ext cx="5173662" cy="1993900"/>
            <a:chOff x="0" y="0"/>
            <a:chExt cx="3259" cy="1256"/>
          </a:xfrm>
        </p:grpSpPr>
        <p:sp>
          <p:nvSpPr>
            <p:cNvPr id="35844" name="Line 5"/>
            <p:cNvSpPr>
              <a:spLocks noChangeShapeType="1"/>
            </p:cNvSpPr>
            <p:nvPr/>
          </p:nvSpPr>
          <p:spPr bwMode="auto">
            <a:xfrm>
              <a:off x="420" y="42"/>
              <a:ext cx="1" cy="1166"/>
            </a:xfrm>
            <a:prstGeom prst="line">
              <a:avLst/>
            </a:prstGeom>
            <a:noFill/>
            <a:ln w="25400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pSp>
          <p:nvGrpSpPr>
            <p:cNvPr id="35845" name="Group 6"/>
            <p:cNvGrpSpPr>
              <a:grpSpLocks/>
            </p:cNvGrpSpPr>
            <p:nvPr/>
          </p:nvGrpSpPr>
          <p:grpSpPr bwMode="auto">
            <a:xfrm>
              <a:off x="280" y="302"/>
              <a:ext cx="260" cy="524"/>
              <a:chOff x="0" y="0"/>
              <a:chExt cx="320" cy="680"/>
            </a:xfrm>
          </p:grpSpPr>
          <p:sp>
            <p:nvSpPr>
              <p:cNvPr id="35846" name="AutoShape 7"/>
              <p:cNvSpPr>
                <a:spLocks noChangeArrowheads="1"/>
              </p:cNvSpPr>
              <p:nvPr/>
            </p:nvSpPr>
            <p:spPr bwMode="auto">
              <a:xfrm>
                <a:off x="0" y="220"/>
                <a:ext cx="320" cy="460"/>
              </a:xfrm>
              <a:prstGeom prst="diamond">
                <a:avLst/>
              </a:prstGeom>
              <a:solidFill>
                <a:srgbClr val="FFFFFF"/>
              </a:solidFill>
              <a:ln w="25400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>
            <p:nvSpPr>
              <p:cNvPr id="35847" name="Line 8"/>
              <p:cNvSpPr>
                <a:spLocks noChangeShapeType="1"/>
              </p:cNvSpPr>
              <p:nvPr/>
            </p:nvSpPr>
            <p:spPr bwMode="auto">
              <a:xfrm>
                <a:off x="20" y="460"/>
                <a:ext cx="280" cy="1"/>
              </a:xfrm>
              <a:prstGeom prst="line">
                <a:avLst/>
              </a:prstGeom>
              <a:noFill/>
              <a:ln w="25400" cmpd="sng">
                <a:solidFill>
                  <a:schemeClr val="tx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>
            <p:nvSpPr>
              <p:cNvPr id="35848" name="Line 9"/>
              <p:cNvSpPr>
                <a:spLocks noChangeShapeType="1"/>
              </p:cNvSpPr>
              <p:nvPr/>
            </p:nvSpPr>
            <p:spPr bwMode="auto">
              <a:xfrm flipV="1">
                <a:off x="160" y="0"/>
                <a:ext cx="1" cy="100"/>
              </a:xfrm>
              <a:prstGeom prst="line">
                <a:avLst/>
              </a:prstGeom>
              <a:noFill/>
              <a:ln w="25400" cmpd="sng">
                <a:solidFill>
                  <a:schemeClr val="tx1"/>
                </a:solidFill>
                <a:bevel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</p:grpSp>
        <p:sp>
          <p:nvSpPr>
            <p:cNvPr id="35849" name="AutoShape 10"/>
            <p:cNvSpPr>
              <a:spLocks noChangeArrowheads="1"/>
            </p:cNvSpPr>
            <p:nvPr/>
          </p:nvSpPr>
          <p:spPr bwMode="auto">
            <a:xfrm flipV="1">
              <a:off x="2073" y="443"/>
              <a:ext cx="276" cy="355"/>
            </a:xfrm>
            <a:prstGeom prst="diamond">
              <a:avLst/>
            </a:prstGeom>
            <a:noFill/>
            <a:ln w="25400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5850" name="Line 11"/>
            <p:cNvSpPr>
              <a:spLocks noChangeShapeType="1"/>
            </p:cNvSpPr>
            <p:nvPr/>
          </p:nvSpPr>
          <p:spPr bwMode="auto">
            <a:xfrm flipV="1">
              <a:off x="2032" y="813"/>
              <a:ext cx="83" cy="1"/>
            </a:xfrm>
            <a:prstGeom prst="line">
              <a:avLst/>
            </a:prstGeom>
            <a:noFill/>
            <a:ln w="25400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5851" name="Line 12"/>
            <p:cNvSpPr>
              <a:spLocks noChangeShapeType="1"/>
            </p:cNvSpPr>
            <p:nvPr/>
          </p:nvSpPr>
          <p:spPr bwMode="auto">
            <a:xfrm flipV="1">
              <a:off x="2032" y="457"/>
              <a:ext cx="83" cy="1"/>
            </a:xfrm>
            <a:prstGeom prst="line">
              <a:avLst/>
            </a:prstGeom>
            <a:noFill/>
            <a:ln w="25400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5852" name="Line 13"/>
            <p:cNvSpPr>
              <a:spLocks noChangeShapeType="1"/>
            </p:cNvSpPr>
            <p:nvPr/>
          </p:nvSpPr>
          <p:spPr bwMode="auto">
            <a:xfrm flipV="1">
              <a:off x="2073" y="413"/>
              <a:ext cx="1" cy="89"/>
            </a:xfrm>
            <a:prstGeom prst="line">
              <a:avLst/>
            </a:prstGeom>
            <a:noFill/>
            <a:ln w="25400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5853" name="Oval 14"/>
            <p:cNvSpPr>
              <a:spLocks noChangeArrowheads="1"/>
            </p:cNvSpPr>
            <p:nvPr/>
          </p:nvSpPr>
          <p:spPr bwMode="auto">
            <a:xfrm>
              <a:off x="383" y="0"/>
              <a:ext cx="65" cy="69"/>
            </a:xfrm>
            <a:prstGeom prst="ellipse">
              <a:avLst/>
            </a:prstGeom>
            <a:solidFill>
              <a:schemeClr val="bg1"/>
            </a:solidFill>
            <a:ln w="25400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5854" name="Oval 15"/>
            <p:cNvSpPr>
              <a:spLocks noChangeArrowheads="1"/>
            </p:cNvSpPr>
            <p:nvPr/>
          </p:nvSpPr>
          <p:spPr bwMode="auto">
            <a:xfrm>
              <a:off x="378" y="1173"/>
              <a:ext cx="65" cy="69"/>
            </a:xfrm>
            <a:prstGeom prst="ellipse">
              <a:avLst/>
            </a:prstGeom>
            <a:solidFill>
              <a:schemeClr val="bg1"/>
            </a:solidFill>
            <a:ln w="25400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35855" name="Object 15"/>
            <p:cNvGraphicFramePr>
              <a:graphicFrameLocks noChangeAspect="1"/>
            </p:cNvGraphicFramePr>
            <p:nvPr/>
          </p:nvGraphicFramePr>
          <p:xfrm>
            <a:off x="0" y="515"/>
            <a:ext cx="292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734" r:id="rId3" imgW="279720" imgH="266400" progId="Equation.3">
                    <p:embed/>
                  </p:oleObj>
                </mc:Choice>
                <mc:Fallback>
                  <p:oleObj r:id="rId3" imgW="27972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515"/>
                          <a:ext cx="292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56" name="Line 17"/>
            <p:cNvSpPr>
              <a:spLocks noChangeShapeType="1"/>
            </p:cNvSpPr>
            <p:nvPr/>
          </p:nvSpPr>
          <p:spPr bwMode="auto">
            <a:xfrm>
              <a:off x="1282" y="55"/>
              <a:ext cx="1" cy="1166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pSp>
          <p:nvGrpSpPr>
            <p:cNvPr id="35857" name="Group 18"/>
            <p:cNvGrpSpPr>
              <a:grpSpLocks/>
            </p:cNvGrpSpPr>
            <p:nvPr/>
          </p:nvGrpSpPr>
          <p:grpSpPr bwMode="auto">
            <a:xfrm>
              <a:off x="1146" y="316"/>
              <a:ext cx="260" cy="524"/>
              <a:chOff x="0" y="0"/>
              <a:chExt cx="320" cy="680"/>
            </a:xfrm>
          </p:grpSpPr>
          <p:sp>
            <p:nvSpPr>
              <p:cNvPr id="35858" name="AutoShape 19"/>
              <p:cNvSpPr>
                <a:spLocks noChangeArrowheads="1"/>
              </p:cNvSpPr>
              <p:nvPr/>
            </p:nvSpPr>
            <p:spPr bwMode="auto">
              <a:xfrm>
                <a:off x="0" y="220"/>
                <a:ext cx="320" cy="460"/>
              </a:xfrm>
              <a:prstGeom prst="diamond">
                <a:avLst/>
              </a:prstGeom>
              <a:solidFill>
                <a:srgbClr val="FFFFFF"/>
              </a:solidFill>
              <a:ln w="25400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>
            <p:nvSpPr>
              <p:cNvPr id="35859" name="Line 20"/>
              <p:cNvSpPr>
                <a:spLocks noChangeShapeType="1"/>
              </p:cNvSpPr>
              <p:nvPr/>
            </p:nvSpPr>
            <p:spPr bwMode="auto">
              <a:xfrm>
                <a:off x="20" y="460"/>
                <a:ext cx="280" cy="1"/>
              </a:xfrm>
              <a:prstGeom prst="line">
                <a:avLst/>
              </a:prstGeom>
              <a:noFill/>
              <a:ln w="25400" cmpd="sng">
                <a:solidFill>
                  <a:schemeClr val="tx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>
            <p:nvSpPr>
              <p:cNvPr id="35860" name="Line 21"/>
              <p:cNvSpPr>
                <a:spLocks noChangeShapeType="1"/>
              </p:cNvSpPr>
              <p:nvPr/>
            </p:nvSpPr>
            <p:spPr bwMode="auto">
              <a:xfrm flipV="1">
                <a:off x="160" y="0"/>
                <a:ext cx="1" cy="100"/>
              </a:xfrm>
              <a:prstGeom prst="line">
                <a:avLst/>
              </a:prstGeom>
              <a:noFill/>
              <a:ln w="25400" cmpd="sng">
                <a:solidFill>
                  <a:schemeClr val="tx1"/>
                </a:solidFill>
                <a:bevel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</p:grpSp>
        <p:sp>
          <p:nvSpPr>
            <p:cNvPr id="35861" name="Oval 22"/>
            <p:cNvSpPr>
              <a:spLocks noChangeArrowheads="1"/>
            </p:cNvSpPr>
            <p:nvPr/>
          </p:nvSpPr>
          <p:spPr bwMode="auto">
            <a:xfrm>
              <a:off x="1245" y="14"/>
              <a:ext cx="65" cy="69"/>
            </a:xfrm>
            <a:prstGeom prst="ellipse">
              <a:avLst/>
            </a:prstGeom>
            <a:solidFill>
              <a:schemeClr val="bg1"/>
            </a:solidFill>
            <a:ln w="25400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5862" name="Oval 23"/>
            <p:cNvSpPr>
              <a:spLocks noChangeArrowheads="1"/>
            </p:cNvSpPr>
            <p:nvPr/>
          </p:nvSpPr>
          <p:spPr bwMode="auto">
            <a:xfrm>
              <a:off x="1240" y="1187"/>
              <a:ext cx="65" cy="69"/>
            </a:xfrm>
            <a:prstGeom prst="ellipse">
              <a:avLst/>
            </a:prstGeom>
            <a:solidFill>
              <a:schemeClr val="bg1"/>
            </a:solidFill>
            <a:ln w="25400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35863" name="Object 23"/>
            <p:cNvGraphicFramePr>
              <a:graphicFrameLocks noChangeAspect="1"/>
            </p:cNvGraphicFramePr>
            <p:nvPr/>
          </p:nvGraphicFramePr>
          <p:xfrm>
            <a:off x="829" y="529"/>
            <a:ext cx="323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735" r:id="rId5" imgW="304920" imgH="266400" progId="Equation.3">
                    <p:embed/>
                  </p:oleObj>
                </mc:Choice>
                <mc:Fallback>
                  <p:oleObj r:id="rId5" imgW="30492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9" y="529"/>
                          <a:ext cx="323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214" y="53"/>
              <a:ext cx="1" cy="1166"/>
            </a:xfrm>
            <a:prstGeom prst="line">
              <a:avLst/>
            </a:prstGeom>
            <a:noFill/>
            <a:ln w="25400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5865" name="Oval 26"/>
            <p:cNvSpPr>
              <a:spLocks noChangeArrowheads="1"/>
            </p:cNvSpPr>
            <p:nvPr/>
          </p:nvSpPr>
          <p:spPr bwMode="auto">
            <a:xfrm>
              <a:off x="2176" y="12"/>
              <a:ext cx="65" cy="69"/>
            </a:xfrm>
            <a:prstGeom prst="ellipse">
              <a:avLst/>
            </a:prstGeom>
            <a:solidFill>
              <a:schemeClr val="bg1"/>
            </a:solidFill>
            <a:ln w="25400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5866" name="Oval 27"/>
            <p:cNvSpPr>
              <a:spLocks noChangeArrowheads="1"/>
            </p:cNvSpPr>
            <p:nvPr/>
          </p:nvSpPr>
          <p:spPr bwMode="auto">
            <a:xfrm>
              <a:off x="2172" y="1184"/>
              <a:ext cx="65" cy="70"/>
            </a:xfrm>
            <a:prstGeom prst="ellipse">
              <a:avLst/>
            </a:prstGeom>
            <a:solidFill>
              <a:schemeClr val="bg1"/>
            </a:solidFill>
            <a:ln w="25400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35867" name="Object 27"/>
            <p:cNvGraphicFramePr>
              <a:graphicFrameLocks noChangeAspect="1"/>
            </p:cNvGraphicFramePr>
            <p:nvPr/>
          </p:nvGraphicFramePr>
          <p:xfrm>
            <a:off x="1728" y="526"/>
            <a:ext cx="355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736" r:id="rId7" imgW="330480" imgH="266400" progId="Equation.3">
                    <p:embed/>
                  </p:oleObj>
                </mc:Choice>
                <mc:Fallback>
                  <p:oleObj r:id="rId7" imgW="33048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526"/>
                          <a:ext cx="355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68" name="AutoShape 29"/>
            <p:cNvSpPr>
              <a:spLocks noChangeArrowheads="1"/>
            </p:cNvSpPr>
            <p:nvPr/>
          </p:nvSpPr>
          <p:spPr bwMode="auto">
            <a:xfrm flipV="1">
              <a:off x="2982" y="443"/>
              <a:ext cx="277" cy="355"/>
            </a:xfrm>
            <a:prstGeom prst="diamond">
              <a:avLst/>
            </a:prstGeom>
            <a:solidFill>
              <a:srgbClr val="FFFFFF"/>
            </a:solidFill>
            <a:ln w="254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5869" name="Line 30"/>
            <p:cNvSpPr>
              <a:spLocks noChangeShapeType="1"/>
            </p:cNvSpPr>
            <p:nvPr/>
          </p:nvSpPr>
          <p:spPr bwMode="auto">
            <a:xfrm flipV="1">
              <a:off x="2941" y="813"/>
              <a:ext cx="83" cy="1"/>
            </a:xfrm>
            <a:prstGeom prst="line">
              <a:avLst/>
            </a:prstGeom>
            <a:noFill/>
            <a:ln w="25400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5870" name="Line 31"/>
            <p:cNvSpPr>
              <a:spLocks noChangeShapeType="1"/>
            </p:cNvSpPr>
            <p:nvPr/>
          </p:nvSpPr>
          <p:spPr bwMode="auto">
            <a:xfrm flipV="1">
              <a:off x="2941" y="457"/>
              <a:ext cx="83" cy="1"/>
            </a:xfrm>
            <a:prstGeom prst="line">
              <a:avLst/>
            </a:prstGeom>
            <a:noFill/>
            <a:ln w="25400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5871" name="Line 32"/>
            <p:cNvSpPr>
              <a:spLocks noChangeShapeType="1"/>
            </p:cNvSpPr>
            <p:nvPr/>
          </p:nvSpPr>
          <p:spPr bwMode="auto">
            <a:xfrm flipV="1">
              <a:off x="2982" y="413"/>
              <a:ext cx="1" cy="89"/>
            </a:xfrm>
            <a:prstGeom prst="line">
              <a:avLst/>
            </a:prstGeom>
            <a:noFill/>
            <a:ln w="25400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5872" name="Line 33"/>
            <p:cNvSpPr>
              <a:spLocks noChangeShapeType="1"/>
            </p:cNvSpPr>
            <p:nvPr/>
          </p:nvSpPr>
          <p:spPr bwMode="auto">
            <a:xfrm>
              <a:off x="3123" y="53"/>
              <a:ext cx="1" cy="1166"/>
            </a:xfrm>
            <a:prstGeom prst="line">
              <a:avLst/>
            </a:prstGeom>
            <a:noFill/>
            <a:ln w="25400" cmpd="sng">
              <a:solidFill>
                <a:schemeClr val="tx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5873" name="Oval 34"/>
            <p:cNvSpPr>
              <a:spLocks noChangeArrowheads="1"/>
            </p:cNvSpPr>
            <p:nvPr/>
          </p:nvSpPr>
          <p:spPr bwMode="auto">
            <a:xfrm>
              <a:off x="3086" y="12"/>
              <a:ext cx="65" cy="69"/>
            </a:xfrm>
            <a:prstGeom prst="ellipse">
              <a:avLst/>
            </a:prstGeom>
            <a:solidFill>
              <a:schemeClr val="bg1"/>
            </a:solidFill>
            <a:ln w="25400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sp>
          <p:nvSpPr>
            <p:cNvPr id="35874" name="Oval 35"/>
            <p:cNvSpPr>
              <a:spLocks noChangeArrowheads="1"/>
            </p:cNvSpPr>
            <p:nvPr/>
          </p:nvSpPr>
          <p:spPr bwMode="auto">
            <a:xfrm>
              <a:off x="3081" y="1184"/>
              <a:ext cx="65" cy="70"/>
            </a:xfrm>
            <a:prstGeom prst="ellipse">
              <a:avLst/>
            </a:prstGeom>
            <a:solidFill>
              <a:schemeClr val="bg1"/>
            </a:solidFill>
            <a:ln w="25400" cmpd="sng">
              <a:solidFill>
                <a:schemeClr val="tx1"/>
              </a:solidFill>
              <a:bevel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en-US" altLang="en-US">
                <a:solidFill>
                  <a:srgbClr val="000000"/>
                </a:solidFill>
                <a:sym typeface="Arial" pitchFamily="34" charset="0"/>
              </a:endParaRPr>
            </a:p>
          </p:txBody>
        </p:sp>
        <p:graphicFrame>
          <p:nvGraphicFramePr>
            <p:cNvPr id="35875" name="Object 35"/>
            <p:cNvGraphicFramePr>
              <a:graphicFrameLocks noChangeAspect="1"/>
            </p:cNvGraphicFramePr>
            <p:nvPr/>
          </p:nvGraphicFramePr>
          <p:xfrm>
            <a:off x="2638" y="526"/>
            <a:ext cx="246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737" r:id="rId9" imgW="228600" imgH="266400" progId="Equation.3">
                    <p:embed/>
                  </p:oleObj>
                </mc:Choice>
                <mc:Fallback>
                  <p:oleObj r:id="rId9" imgW="22860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8" y="526"/>
                          <a:ext cx="246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876" name="Rectangle 37"/>
          <p:cNvSpPr>
            <a:spLocks noChangeArrowheads="1"/>
          </p:cNvSpPr>
          <p:nvPr/>
        </p:nvSpPr>
        <p:spPr bwMode="auto">
          <a:xfrm>
            <a:off x="923925" y="5538788"/>
            <a:ext cx="384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sym typeface="Arial" pitchFamily="34" charset="0"/>
              </a:rPr>
              <a:t>计算方法：与独立源相同。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5877" name="AutoShape 38"/>
          <p:cNvSpPr>
            <a:spLocks noChangeArrowheads="1"/>
          </p:cNvSpPr>
          <p:nvPr/>
        </p:nvSpPr>
        <p:spPr bwMode="auto">
          <a:xfrm>
            <a:off x="493713" y="4630738"/>
            <a:ext cx="2379662" cy="709612"/>
          </a:xfrm>
          <a:prstGeom prst="wedgeRoundRectCallout">
            <a:avLst>
              <a:gd name="adj1" fmla="val 29116"/>
              <a:gd name="adj2" fmla="val -93394"/>
              <a:gd name="adj3" fmla="val 16667"/>
            </a:avLst>
          </a:prstGeom>
          <a:solidFill>
            <a:srgbClr val="006600"/>
          </a:solidFill>
          <a:ln w="12700" cap="sq" cmpd="sng">
            <a:solidFill>
              <a:srgbClr val="FFFF00"/>
            </a:solidFill>
            <a:miter lim="800000"/>
            <a:headEnd/>
            <a:tailEnd/>
          </a:ln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000">
                <a:solidFill>
                  <a:srgbClr val="FFFFFF"/>
                </a:solidFill>
                <a:ea typeface="楷体_GB2312" pitchFamily="1" charset="-122"/>
              </a:rPr>
              <a:t>电流控制电流源</a:t>
            </a:r>
            <a:endParaRPr lang="en-US" altLang="en-US" sz="2000">
              <a:solidFill>
                <a:srgbClr val="FFFFFF"/>
              </a:solidFill>
              <a:ea typeface="楷体_GB2312" pitchFamily="1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000">
                <a:solidFill>
                  <a:srgbClr val="FFFFFF"/>
                </a:solidFill>
                <a:ea typeface="楷体_GB2312" pitchFamily="1" charset="-122"/>
              </a:rPr>
              <a:t>CCCS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5878" name="AutoShape 39"/>
          <p:cNvSpPr>
            <a:spLocks noChangeArrowheads="1"/>
          </p:cNvSpPr>
          <p:nvPr/>
        </p:nvSpPr>
        <p:spPr bwMode="auto">
          <a:xfrm>
            <a:off x="3249613" y="4570413"/>
            <a:ext cx="2379662" cy="709612"/>
          </a:xfrm>
          <a:prstGeom prst="wedgeRoundRectCallout">
            <a:avLst>
              <a:gd name="adj1" fmla="val -23384"/>
              <a:gd name="adj2" fmla="val -83106"/>
              <a:gd name="adj3" fmla="val 16667"/>
            </a:avLst>
          </a:prstGeom>
          <a:solidFill>
            <a:srgbClr val="006600"/>
          </a:solidFill>
          <a:ln w="12700" cap="sq" cmpd="sng">
            <a:solidFill>
              <a:srgbClr val="FFFF00"/>
            </a:solidFill>
            <a:miter lim="800000"/>
            <a:headEnd/>
            <a:tailEnd/>
          </a:ln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000">
                <a:solidFill>
                  <a:srgbClr val="FFFFFF"/>
                </a:solidFill>
                <a:ea typeface="楷体_GB2312" pitchFamily="1" charset="-122"/>
              </a:rPr>
              <a:t>电压控制电流源</a:t>
            </a:r>
            <a:endParaRPr lang="en-US" altLang="en-US" sz="2000">
              <a:solidFill>
                <a:srgbClr val="FFFFFF"/>
              </a:solidFill>
              <a:ea typeface="楷体_GB2312" pitchFamily="1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000">
                <a:solidFill>
                  <a:srgbClr val="FFFFFF"/>
                </a:solidFill>
                <a:ea typeface="楷体_GB2312" pitchFamily="1" charset="-122"/>
              </a:rPr>
              <a:t>VCCS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5879" name="AutoShape 40"/>
          <p:cNvSpPr>
            <a:spLocks noChangeArrowheads="1"/>
          </p:cNvSpPr>
          <p:nvPr/>
        </p:nvSpPr>
        <p:spPr bwMode="auto">
          <a:xfrm>
            <a:off x="5354638" y="1233488"/>
            <a:ext cx="2379662" cy="709612"/>
          </a:xfrm>
          <a:prstGeom prst="wedgeRoundRectCallout">
            <a:avLst>
              <a:gd name="adj1" fmla="val -44731"/>
              <a:gd name="adj2" fmla="val 135454"/>
              <a:gd name="adj3" fmla="val 16667"/>
            </a:avLst>
          </a:prstGeom>
          <a:solidFill>
            <a:srgbClr val="006600"/>
          </a:solidFill>
          <a:ln w="12700" cap="sq" cmpd="sng">
            <a:solidFill>
              <a:srgbClr val="FFFF00"/>
            </a:solidFill>
            <a:miter lim="800000"/>
            <a:headEnd/>
            <a:tailEnd/>
          </a:ln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000">
                <a:solidFill>
                  <a:srgbClr val="FFFFFF"/>
                </a:solidFill>
                <a:ea typeface="楷体_GB2312" pitchFamily="1" charset="-122"/>
              </a:rPr>
              <a:t>电压控制电压源</a:t>
            </a:r>
            <a:endParaRPr lang="en-US" altLang="en-US" sz="2000">
              <a:solidFill>
                <a:srgbClr val="FFFFFF"/>
              </a:solidFill>
              <a:ea typeface="楷体_GB2312" pitchFamily="1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000">
                <a:solidFill>
                  <a:srgbClr val="FFFFFF"/>
                </a:solidFill>
                <a:ea typeface="楷体_GB2312" pitchFamily="1" charset="-122"/>
              </a:rPr>
              <a:t>CCVS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5880" name="AutoShape 41"/>
          <p:cNvSpPr>
            <a:spLocks noChangeArrowheads="1"/>
          </p:cNvSpPr>
          <p:nvPr/>
        </p:nvSpPr>
        <p:spPr bwMode="auto">
          <a:xfrm>
            <a:off x="6370638" y="4600575"/>
            <a:ext cx="2379662" cy="709613"/>
          </a:xfrm>
          <a:prstGeom prst="wedgeRoundRectCallout">
            <a:avLst>
              <a:gd name="adj1" fmla="val -25185"/>
              <a:gd name="adj2" fmla="val -122255"/>
              <a:gd name="adj3" fmla="val 16667"/>
            </a:avLst>
          </a:prstGeom>
          <a:solidFill>
            <a:srgbClr val="006600"/>
          </a:solidFill>
          <a:ln w="12700" cap="sq" cmpd="sng">
            <a:solidFill>
              <a:srgbClr val="FFFF00"/>
            </a:solidFill>
            <a:miter lim="800000"/>
            <a:headEnd/>
            <a:tailEnd/>
          </a:ln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000">
                <a:solidFill>
                  <a:srgbClr val="FFFFFF"/>
                </a:solidFill>
                <a:ea typeface="楷体_GB2312" pitchFamily="1" charset="-122"/>
              </a:rPr>
              <a:t>电流控制电压源</a:t>
            </a:r>
            <a:endParaRPr lang="en-US" altLang="en-US" sz="2000">
              <a:solidFill>
                <a:srgbClr val="FFFFFF"/>
              </a:solidFill>
              <a:ea typeface="楷体_GB2312" pitchFamily="1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000">
                <a:solidFill>
                  <a:srgbClr val="FFFFFF"/>
                </a:solidFill>
                <a:ea typeface="楷体_GB2312" pitchFamily="1" charset="-122"/>
              </a:rPr>
              <a:t>CCVS</a:t>
            </a: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6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ChangeArrowheads="1"/>
          </p:cNvSpPr>
          <p:nvPr/>
        </p:nvSpPr>
        <p:spPr bwMode="auto">
          <a:xfrm>
            <a:off x="4591050" y="1885950"/>
            <a:ext cx="43338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>
                <a:solidFill>
                  <a:srgbClr val="FF3300"/>
                </a:solidFill>
                <a:sym typeface="Arial" pitchFamily="34" charset="0"/>
              </a:rPr>
              <a:t>●</a:t>
            </a:r>
            <a:r>
              <a:rPr lang="zh-CN" altLang="en-US" sz="2400">
                <a:solidFill>
                  <a:srgbClr val="0000CC"/>
                </a:solidFill>
                <a:sym typeface="Arial" pitchFamily="34" charset="0"/>
              </a:rPr>
              <a:t>在端口加电压和电流；</a:t>
            </a:r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71600" y="1988840"/>
            <a:ext cx="2874962" cy="2724150"/>
            <a:chOff x="1109663" y="2609850"/>
            <a:chExt cx="2874962" cy="2724150"/>
          </a:xfrm>
        </p:grpSpPr>
        <p:grpSp>
          <p:nvGrpSpPr>
            <p:cNvPr id="36867" name="Group 4"/>
            <p:cNvGrpSpPr>
              <a:grpSpLocks/>
            </p:cNvGrpSpPr>
            <p:nvPr/>
          </p:nvGrpSpPr>
          <p:grpSpPr bwMode="auto">
            <a:xfrm>
              <a:off x="1109663" y="2609850"/>
              <a:ext cx="2874962" cy="2724150"/>
              <a:chOff x="0" y="0"/>
              <a:chExt cx="1811" cy="1716"/>
            </a:xfrm>
          </p:grpSpPr>
          <p:sp>
            <p:nvSpPr>
              <p:cNvPr id="36868" name="Rectangle 5"/>
              <p:cNvSpPr>
                <a:spLocks noChangeArrowheads="1"/>
              </p:cNvSpPr>
              <p:nvPr/>
            </p:nvSpPr>
            <p:spPr bwMode="auto">
              <a:xfrm>
                <a:off x="9" y="324"/>
                <a:ext cx="876" cy="1260"/>
              </a:xfrm>
              <a:prstGeom prst="rect">
                <a:avLst/>
              </a:prstGeom>
              <a:noFill/>
              <a:ln w="28575" cap="sq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>
            <p:nvSpPr>
              <p:cNvPr id="36869" name="Line 6"/>
              <p:cNvSpPr>
                <a:spLocks noChangeShapeType="1"/>
              </p:cNvSpPr>
              <p:nvPr/>
            </p:nvSpPr>
            <p:spPr bwMode="auto">
              <a:xfrm>
                <a:off x="765" y="324"/>
                <a:ext cx="744" cy="1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>
            <p:nvSpPr>
              <p:cNvPr id="36870" name="Line 7"/>
              <p:cNvSpPr>
                <a:spLocks noChangeShapeType="1"/>
              </p:cNvSpPr>
              <p:nvPr/>
            </p:nvSpPr>
            <p:spPr bwMode="auto">
              <a:xfrm>
                <a:off x="765" y="1584"/>
                <a:ext cx="744" cy="1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 useBgFill="1">
            <p:nvSpPr>
              <p:cNvPr id="36871" name="Oval 8"/>
              <p:cNvSpPr>
                <a:spLocks noChangeArrowheads="1"/>
              </p:cNvSpPr>
              <p:nvPr/>
            </p:nvSpPr>
            <p:spPr bwMode="auto">
              <a:xfrm>
                <a:off x="1509" y="1548"/>
                <a:ext cx="60" cy="60"/>
              </a:xfrm>
              <a:prstGeom prst="ellipse">
                <a:avLst/>
              </a:prstGeom>
              <a:ln w="28575" cap="sq" cmpd="sng">
                <a:solidFill>
                  <a:schemeClr val="tx1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 useBgFill="1">
            <p:nvSpPr>
              <p:cNvPr id="36872" name="Oval 9"/>
              <p:cNvSpPr>
                <a:spLocks noChangeArrowheads="1"/>
              </p:cNvSpPr>
              <p:nvPr/>
            </p:nvSpPr>
            <p:spPr bwMode="auto">
              <a:xfrm>
                <a:off x="1497" y="288"/>
                <a:ext cx="60" cy="60"/>
              </a:xfrm>
              <a:prstGeom prst="ellipse">
                <a:avLst/>
              </a:prstGeom>
              <a:ln w="28575" cap="sq" cmpd="sng">
                <a:solidFill>
                  <a:schemeClr val="tx1"/>
                </a:solidFill>
                <a:bevel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 useBgFill="1">
            <p:nvSpPr>
              <p:cNvPr id="36873" name="Rectangle 10"/>
              <p:cNvSpPr>
                <a:spLocks noChangeArrowheads="1"/>
              </p:cNvSpPr>
              <p:nvPr/>
            </p:nvSpPr>
            <p:spPr bwMode="auto">
              <a:xfrm>
                <a:off x="237" y="276"/>
                <a:ext cx="348" cy="108"/>
              </a:xfrm>
              <a:prstGeom prst="rect">
                <a:avLst/>
              </a:prstGeom>
              <a:ln w="28575" cap="sq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 useBgFill="1">
            <p:nvSpPr>
              <p:cNvPr id="36874" name="Rectangle 11"/>
              <p:cNvSpPr>
                <a:spLocks noChangeArrowheads="1"/>
              </p:cNvSpPr>
              <p:nvPr/>
            </p:nvSpPr>
            <p:spPr bwMode="auto">
              <a:xfrm>
                <a:off x="837" y="516"/>
                <a:ext cx="96" cy="312"/>
              </a:xfrm>
              <a:prstGeom prst="rect">
                <a:avLst/>
              </a:prstGeom>
              <a:ln w="28575" cap="sq" cmpd="sng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>
            <p:nvSpPr>
              <p:cNvPr id="36875" name="AutoShape 12"/>
              <p:cNvSpPr>
                <a:spLocks noChangeArrowheads="1"/>
              </p:cNvSpPr>
              <p:nvPr/>
            </p:nvSpPr>
            <p:spPr bwMode="auto">
              <a:xfrm>
                <a:off x="729" y="1020"/>
                <a:ext cx="300" cy="372"/>
              </a:xfrm>
              <a:prstGeom prst="diamond">
                <a:avLst/>
              </a:prstGeom>
              <a:noFill/>
              <a:ln w="28575" cap="sq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>
            <p:nvSpPr>
              <p:cNvPr id="36876" name="Text Box 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81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altLang="en-US" sz="2400">
                    <a:solidFill>
                      <a:srgbClr val="000000"/>
                    </a:solidFill>
                    <a:sym typeface="Arial" pitchFamily="34" charset="0"/>
                  </a:rPr>
                  <a:t>+   </a:t>
                </a:r>
                <a:r>
                  <a:rPr lang="en-US" altLang="en-US" sz="2400" i="1">
                    <a:solidFill>
                      <a:srgbClr val="000000"/>
                    </a:solidFill>
                    <a:sym typeface="Arial" pitchFamily="34" charset="0"/>
                  </a:rPr>
                  <a:t>U</a:t>
                </a:r>
                <a:r>
                  <a:rPr lang="en-US" altLang="en-US" sz="2400" baseline="-25000">
                    <a:solidFill>
                      <a:srgbClr val="000000"/>
                    </a:solidFill>
                    <a:sym typeface="Arial" pitchFamily="34" charset="0"/>
                  </a:rPr>
                  <a:t>1</a:t>
                </a:r>
                <a:r>
                  <a:rPr lang="en-US" altLang="en-US" sz="2400">
                    <a:solidFill>
                      <a:srgbClr val="000000"/>
                    </a:solidFill>
                    <a:sym typeface="Arial" pitchFamily="34" charset="0"/>
                  </a:rPr>
                  <a:t>   </a:t>
                </a:r>
                <a:r>
                  <a:rPr lang="en-US" altLang="en-US" sz="2400">
                    <a:solidFill>
                      <a:srgbClr val="000000"/>
                    </a:solidFill>
                    <a:latin typeface="宋体" pitchFamily="2" charset="-122"/>
                    <a:sym typeface="宋体" pitchFamily="2" charset="-122"/>
                  </a:rPr>
                  <a:t>-</a:t>
                </a:r>
                <a:endParaRPr lang="en-US" altLang="en-US" sz="2400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>
            <p:nvSpPr>
              <p:cNvPr id="36877" name="Text Box 14"/>
              <p:cNvSpPr>
                <a:spLocks noChangeArrowheads="1"/>
              </p:cNvSpPr>
              <p:nvPr/>
            </p:nvSpPr>
            <p:spPr bwMode="auto">
              <a:xfrm>
                <a:off x="226" y="360"/>
                <a:ext cx="35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altLang="en-US" sz="2400">
                    <a:solidFill>
                      <a:srgbClr val="000000"/>
                    </a:solidFill>
                    <a:sym typeface="Arial" pitchFamily="34" charset="0"/>
                  </a:rPr>
                  <a:t>2</a:t>
                </a:r>
                <a:r>
                  <a:rPr lang="en-US" altLang="en-US" sz="2400">
                    <a:solidFill>
                      <a:srgbClr val="000000"/>
                    </a:solidFill>
                    <a:sym typeface="Symbol" pitchFamily="18" charset="2"/>
                  </a:rPr>
                  <a:t></a:t>
                </a:r>
                <a:endParaRPr lang="en-US" altLang="en-US" sz="2400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>
            <p:nvSpPr>
              <p:cNvPr id="36878" name="Text Box 15"/>
              <p:cNvSpPr>
                <a:spLocks noChangeArrowheads="1"/>
              </p:cNvSpPr>
              <p:nvPr/>
            </p:nvSpPr>
            <p:spPr bwMode="auto">
              <a:xfrm>
                <a:off x="922" y="528"/>
                <a:ext cx="35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altLang="en-US" sz="2400">
                    <a:solidFill>
                      <a:srgbClr val="000000"/>
                    </a:solidFill>
                    <a:sym typeface="Arial" pitchFamily="34" charset="0"/>
                  </a:rPr>
                  <a:t>2</a:t>
                </a:r>
                <a:r>
                  <a:rPr lang="en-US" altLang="en-US" sz="2400">
                    <a:solidFill>
                      <a:srgbClr val="000000"/>
                    </a:solidFill>
                    <a:sym typeface="Symbol" pitchFamily="18" charset="2"/>
                  </a:rPr>
                  <a:t></a:t>
                </a:r>
                <a:endParaRPr lang="en-US" altLang="en-US" sz="2400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>
            <p:nvSpPr>
              <p:cNvPr id="36879" name="Text Box 16"/>
              <p:cNvSpPr>
                <a:spLocks noChangeArrowheads="1"/>
              </p:cNvSpPr>
              <p:nvPr/>
            </p:nvSpPr>
            <p:spPr bwMode="auto">
              <a:xfrm>
                <a:off x="954" y="1248"/>
                <a:ext cx="4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altLang="en-US" sz="2400">
                    <a:solidFill>
                      <a:srgbClr val="000000"/>
                    </a:solidFill>
                    <a:sym typeface="Arial" pitchFamily="34" charset="0"/>
                  </a:rPr>
                  <a:t>4</a:t>
                </a:r>
                <a:r>
                  <a:rPr lang="en-US" altLang="en-US" sz="2400" i="1">
                    <a:solidFill>
                      <a:srgbClr val="000000"/>
                    </a:solidFill>
                    <a:sym typeface="Arial" pitchFamily="34" charset="0"/>
                  </a:rPr>
                  <a:t>U</a:t>
                </a:r>
                <a:r>
                  <a:rPr lang="en-US" altLang="en-US" sz="2400" baseline="-25000">
                    <a:solidFill>
                      <a:srgbClr val="000000"/>
                    </a:solidFill>
                    <a:sym typeface="Arial" pitchFamily="34" charset="0"/>
                  </a:rPr>
                  <a:t>1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6880" name="Text Box 17"/>
              <p:cNvSpPr>
                <a:spLocks noChangeArrowheads="1"/>
              </p:cNvSpPr>
              <p:nvPr/>
            </p:nvSpPr>
            <p:spPr bwMode="auto">
              <a:xfrm>
                <a:off x="1538" y="180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altLang="en-US" sz="2400">
                    <a:solidFill>
                      <a:srgbClr val="000000"/>
                    </a:solidFill>
                    <a:sym typeface="Arial" pitchFamily="34" charset="0"/>
                  </a:rPr>
                  <a:t>A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6881" name="Text Box 18"/>
              <p:cNvSpPr>
                <a:spLocks noChangeArrowheads="1"/>
              </p:cNvSpPr>
              <p:nvPr/>
            </p:nvSpPr>
            <p:spPr bwMode="auto">
              <a:xfrm>
                <a:off x="1567" y="1428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altLang="en-US" sz="2400">
                    <a:solidFill>
                      <a:srgbClr val="000000"/>
                    </a:solidFill>
                    <a:sym typeface="Arial" pitchFamily="34" charset="0"/>
                  </a:rPr>
                  <a:t>B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6882" name="Text Box 19"/>
              <p:cNvSpPr>
                <a:spLocks noChangeArrowheads="1"/>
              </p:cNvSpPr>
              <p:nvPr/>
            </p:nvSpPr>
            <p:spPr bwMode="auto">
              <a:xfrm>
                <a:off x="629" y="826"/>
                <a:ext cx="224" cy="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altLang="en-US" sz="2400">
                    <a:solidFill>
                      <a:srgbClr val="000000"/>
                    </a:solidFill>
                    <a:sym typeface="Arial" pitchFamily="34" charset="0"/>
                  </a:rPr>
                  <a:t>+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 sz="2400">
                  <a:solidFill>
                    <a:srgbClr val="000000"/>
                  </a:solidFill>
                  <a:sym typeface="Arial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altLang="en-US" sz="2400">
                    <a:solidFill>
                      <a:srgbClr val="000000"/>
                    </a:solidFill>
                    <a:latin typeface="宋体" pitchFamily="2" charset="-122"/>
                    <a:sym typeface="宋体" pitchFamily="2" charset="-122"/>
                  </a:rPr>
                  <a:t>-</a:t>
                </a:r>
                <a:endParaRPr lang="en-US" altLang="en-US" sz="2400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</p:grpSp>
        <p:grpSp>
          <p:nvGrpSpPr>
            <p:cNvPr id="36883" name="Group 20"/>
            <p:cNvGrpSpPr>
              <a:grpSpLocks/>
            </p:cNvGrpSpPr>
            <p:nvPr/>
          </p:nvGrpSpPr>
          <p:grpSpPr bwMode="auto">
            <a:xfrm>
              <a:off x="2971800" y="2628900"/>
              <a:ext cx="850900" cy="2482850"/>
              <a:chOff x="0" y="0"/>
              <a:chExt cx="536" cy="1564"/>
            </a:xfrm>
          </p:grpSpPr>
          <p:sp>
            <p:nvSpPr>
              <p:cNvPr id="36884" name="Text Box 21"/>
              <p:cNvSpPr>
                <a:spLocks noChangeArrowheads="1"/>
              </p:cNvSpPr>
              <p:nvPr/>
            </p:nvSpPr>
            <p:spPr bwMode="auto">
              <a:xfrm>
                <a:off x="281" y="356"/>
                <a:ext cx="255" cy="1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altLang="en-US" sz="2400">
                    <a:solidFill>
                      <a:srgbClr val="0000CC"/>
                    </a:solidFill>
                    <a:sym typeface="Arial" pitchFamily="34" charset="0"/>
                  </a:rPr>
                  <a:t>+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 sz="2400">
                  <a:solidFill>
                    <a:srgbClr val="0000CC"/>
                  </a:solidFill>
                  <a:sym typeface="Arial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altLang="en-US" sz="2400" i="1">
                    <a:solidFill>
                      <a:srgbClr val="0000CC"/>
                    </a:solidFill>
                    <a:sym typeface="Arial" pitchFamily="34" charset="0"/>
                  </a:rPr>
                  <a:t>U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 sz="2400">
                  <a:solidFill>
                    <a:srgbClr val="0000CC"/>
                  </a:solidFill>
                  <a:sym typeface="Arial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altLang="en-US" sz="2400">
                    <a:solidFill>
                      <a:srgbClr val="0000CC"/>
                    </a:solidFill>
                    <a:latin typeface="宋体" pitchFamily="2" charset="-122"/>
                    <a:sym typeface="宋体" pitchFamily="2" charset="-122"/>
                  </a:rPr>
                  <a:t>-</a:t>
                </a:r>
                <a:endParaRPr lang="en-US" altLang="en-US" sz="2400">
                  <a:solidFill>
                    <a:srgbClr val="0000CC"/>
                  </a:solidFill>
                  <a:sym typeface="Arial" pitchFamily="34" charset="0"/>
                </a:endParaRPr>
              </a:p>
            </p:txBody>
          </p:sp>
          <p:sp>
            <p:nvSpPr>
              <p:cNvPr id="36885" name="Line 22"/>
              <p:cNvSpPr>
                <a:spLocks noChangeShapeType="1"/>
              </p:cNvSpPr>
              <p:nvPr/>
            </p:nvSpPr>
            <p:spPr bwMode="auto">
              <a:xfrm flipH="1">
                <a:off x="0" y="312"/>
                <a:ext cx="132" cy="1"/>
              </a:xfrm>
              <a:prstGeom prst="line">
                <a:avLst/>
              </a:prstGeom>
              <a:noFill/>
              <a:ln w="28575" cap="sq" cmpd="sng">
                <a:solidFill>
                  <a:schemeClr val="tx1"/>
                </a:solidFill>
                <a:bevel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en-US" altLang="en-US">
                  <a:solidFill>
                    <a:srgbClr val="000000"/>
                  </a:solidFill>
                  <a:sym typeface="Arial" pitchFamily="34" charset="0"/>
                </a:endParaRPr>
              </a:p>
            </p:txBody>
          </p:sp>
          <p:sp>
            <p:nvSpPr>
              <p:cNvPr id="36886" name="Text Box 23"/>
              <p:cNvSpPr>
                <a:spLocks noChangeArrowheads="1"/>
              </p:cNvSpPr>
              <p:nvPr/>
            </p:nvSpPr>
            <p:spPr bwMode="auto">
              <a:xfrm>
                <a:off x="6" y="0"/>
                <a:ext cx="1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r>
                  <a:rPr lang="en-US" altLang="en-US" sz="2400" i="1">
                    <a:solidFill>
                      <a:srgbClr val="0000CC"/>
                    </a:solidFill>
                    <a:sym typeface="Arial" pitchFamily="34" charset="0"/>
                  </a:rPr>
                  <a:t>I</a:t>
                </a: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6887" name="Rectangle 24"/>
          <p:cNvSpPr>
            <a:spLocks noChangeArrowheads="1"/>
          </p:cNvSpPr>
          <p:nvPr/>
        </p:nvSpPr>
        <p:spPr bwMode="auto">
          <a:xfrm>
            <a:off x="4591050" y="2400300"/>
            <a:ext cx="38100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0000CC"/>
                </a:solidFill>
                <a:ea typeface="黑体" pitchFamily="49" charset="-122"/>
              </a:rPr>
              <a:t>列伏安关系：</a:t>
            </a: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36888" name="Object 24"/>
          <p:cNvGraphicFramePr>
            <a:graphicFrameLocks noChangeAspect="1"/>
          </p:cNvGraphicFramePr>
          <p:nvPr/>
        </p:nvGraphicFramePr>
        <p:xfrm>
          <a:off x="4657725" y="3046413"/>
          <a:ext cx="3994150" cy="232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9" r:id="rId3" imgW="2312640" imgH="1332000" progId="Equation.3">
                  <p:embed/>
                </p:oleObj>
              </mc:Choice>
              <mc:Fallback>
                <p:oleObj r:id="rId3" imgW="2312640" imgH="133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7725" y="3046413"/>
                        <a:ext cx="3994150" cy="232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9" name="Text Box 26"/>
          <p:cNvSpPr>
            <a:spLocks noChangeArrowheads="1"/>
          </p:cNvSpPr>
          <p:nvPr/>
        </p:nvSpPr>
        <p:spPr bwMode="auto">
          <a:xfrm>
            <a:off x="-19050" y="969963"/>
            <a:ext cx="51847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华文行楷" pitchFamily="2" charset="-122"/>
                <a:ea typeface="华文行楷" pitchFamily="2" charset="-122"/>
                <a:sym typeface="华文行楷" pitchFamily="2" charset="-122"/>
              </a:rPr>
              <a:t>举例：求图示电路的等效电阻。</a:t>
            </a: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36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/>
      <p:bldP spid="3688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4"/>
          <p:cNvSpPr>
            <a:spLocks noChangeArrowheads="1"/>
          </p:cNvSpPr>
          <p:nvPr/>
        </p:nvSpPr>
        <p:spPr bwMode="auto">
          <a:xfrm>
            <a:off x="107950" y="620713"/>
            <a:ext cx="5027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求端口的电流、电压关系。 </a:t>
            </a: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3789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869915"/>
              </p:ext>
            </p:extLst>
          </p:nvPr>
        </p:nvGraphicFramePr>
        <p:xfrm>
          <a:off x="4932040" y="655638"/>
          <a:ext cx="3521075" cy="217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8" r:id="rId3" imgW="2648880" imgH="1632240" progId="">
                  <p:embed/>
                </p:oleObj>
              </mc:Choice>
              <mc:Fallback>
                <p:oleObj r:id="rId3" imgW="2648880" imgH="1632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655638"/>
                        <a:ext cx="3521075" cy="2170112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531813" y="1754188"/>
          <a:ext cx="3586162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9" r:id="rId5" imgW="35357117" imgH="5486717" progId="Equation.3">
                  <p:embed/>
                </p:oleObj>
              </mc:Choice>
              <mc:Fallback>
                <p:oleObj r:id="rId5" imgW="35357117" imgH="54867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1754188"/>
                        <a:ext cx="3586162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3" name="Object 5"/>
          <p:cNvGraphicFramePr>
            <a:graphicFrameLocks noChangeAspect="1"/>
          </p:cNvGraphicFramePr>
          <p:nvPr/>
        </p:nvGraphicFramePr>
        <p:xfrm>
          <a:off x="471488" y="2976563"/>
          <a:ext cx="481330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0" r:id="rId7" imgW="51816317" imgH="5486717" progId="Equation.3">
                  <p:embed/>
                </p:oleObj>
              </mc:Choice>
              <mc:Fallback>
                <p:oleObj r:id="rId7" imgW="51816317" imgH="54867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8" y="2976563"/>
                        <a:ext cx="481330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4" name="Rectangle 15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graphicFrame>
        <p:nvGraphicFramePr>
          <p:cNvPr id="37895" name="Object 7"/>
          <p:cNvGraphicFramePr>
            <a:graphicFrameLocks noChangeAspect="1"/>
          </p:cNvGraphicFramePr>
          <p:nvPr/>
        </p:nvGraphicFramePr>
        <p:xfrm>
          <a:off x="482600" y="3524250"/>
          <a:ext cx="3695700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1" r:id="rId9" imgW="38405117" imgH="10363517" progId="Equation.3">
                  <p:embed/>
                </p:oleObj>
              </mc:Choice>
              <mc:Fallback>
                <p:oleObj r:id="rId9" imgW="38405117" imgH="103635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3524250"/>
                        <a:ext cx="3695700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6" name="Rectangle 17"/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graphicFrame>
        <p:nvGraphicFramePr>
          <p:cNvPr id="37897" name="Object 9"/>
          <p:cNvGraphicFramePr>
            <a:graphicFrameLocks noChangeAspect="1"/>
          </p:cNvGraphicFramePr>
          <p:nvPr/>
        </p:nvGraphicFramePr>
        <p:xfrm>
          <a:off x="466725" y="4581525"/>
          <a:ext cx="3417888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2" r:id="rId11" imgW="38100317" imgH="10363517" progId="Equation.3">
                  <p:embed/>
                </p:oleObj>
              </mc:Choice>
              <mc:Fallback>
                <p:oleObj r:id="rId11" imgW="38100317" imgH="103635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4581525"/>
                        <a:ext cx="3417888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8" name="Rectangle 19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graphicFrame>
        <p:nvGraphicFramePr>
          <p:cNvPr id="37899" name="Object 11"/>
          <p:cNvGraphicFramePr>
            <a:graphicFrameLocks noChangeAspect="1"/>
          </p:cNvGraphicFramePr>
          <p:nvPr/>
        </p:nvGraphicFramePr>
        <p:xfrm>
          <a:off x="454025" y="5700713"/>
          <a:ext cx="5832475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3" r:id="rId13" imgW="69494717" imgH="10363517" progId="Equation.3">
                  <p:embed/>
                </p:oleObj>
              </mc:Choice>
              <mc:Fallback>
                <p:oleObj r:id="rId13" imgW="69494717" imgH="103635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025" y="5700713"/>
                        <a:ext cx="5832475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0" name="Text Box 20"/>
          <p:cNvSpPr>
            <a:spLocks noChangeArrowheads="1"/>
          </p:cNvSpPr>
          <p:nvPr/>
        </p:nvSpPr>
        <p:spPr bwMode="auto">
          <a:xfrm>
            <a:off x="184150" y="1230313"/>
            <a:ext cx="2917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>
                <a:solidFill>
                  <a:srgbClr val="0066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对结点</a:t>
            </a:r>
            <a:r>
              <a:rPr lang="en-US" altLang="en-US" sz="2400">
                <a:solidFill>
                  <a:srgbClr val="0066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E</a:t>
            </a:r>
            <a:r>
              <a:rPr lang="zh-CN" altLang="en-US" sz="2400">
                <a:solidFill>
                  <a:srgbClr val="0066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应用</a:t>
            </a:r>
            <a:r>
              <a:rPr lang="en-US" altLang="en-US" sz="2400">
                <a:solidFill>
                  <a:srgbClr val="0066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KCL</a:t>
            </a:r>
            <a:r>
              <a:rPr lang="zh-CN" altLang="en-US" sz="2400">
                <a:solidFill>
                  <a:srgbClr val="0066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得 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7901" name="Text Box 21"/>
          <p:cNvSpPr>
            <a:spLocks noChangeArrowheads="1"/>
          </p:cNvSpPr>
          <p:nvPr/>
        </p:nvSpPr>
        <p:spPr bwMode="auto">
          <a:xfrm>
            <a:off x="203200" y="2368550"/>
            <a:ext cx="1846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0066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由</a:t>
            </a:r>
            <a:r>
              <a:rPr lang="en-US" altLang="en-US" sz="2400" b="1">
                <a:solidFill>
                  <a:srgbClr val="0066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KVL</a:t>
            </a:r>
            <a:r>
              <a:rPr lang="zh-CN" altLang="en-US" sz="2400" b="1">
                <a:solidFill>
                  <a:srgbClr val="0066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可得</a:t>
            </a: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86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83568" y="332656"/>
            <a:ext cx="6284912" cy="533400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 smtClean="0">
                <a:solidFill>
                  <a:srgbClr val="0070C0"/>
                </a:solidFill>
                <a:latin typeface="隶书" pitchFamily="49" charset="-122"/>
                <a:ea typeface="隶书" pitchFamily="49" charset="-122"/>
                <a:sym typeface="隶书" pitchFamily="49" charset="-122"/>
              </a:rPr>
              <a:t>课后作业：</a:t>
            </a:r>
            <a:endParaRPr lang="zh-CN" altLang="en-US" sz="4000" dirty="0">
              <a:solidFill>
                <a:srgbClr val="0070C0"/>
              </a:solidFill>
              <a:latin typeface="隶书" pitchFamily="49" charset="-122"/>
              <a:ea typeface="隶书" pitchFamily="49" charset="-122"/>
              <a:sym typeface="隶书" pitchFamily="49" charset="-122"/>
            </a:endParaRPr>
          </a:p>
        </p:txBody>
      </p:sp>
      <p:pic>
        <p:nvPicPr>
          <p:cNvPr id="4" name="图片 3" descr="作业2015.09.14"/>
          <p:cNvPicPr/>
          <p:nvPr/>
        </p:nvPicPr>
        <p:blipFill>
          <a:blip r:embed="rId2"/>
          <a:stretch>
            <a:fillRect/>
          </a:stretch>
        </p:blipFill>
        <p:spPr>
          <a:xfrm>
            <a:off x="1760592" y="1015192"/>
            <a:ext cx="5228590" cy="24250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作业2015.09.14b1"/>
          <p:cNvPicPr/>
          <p:nvPr/>
        </p:nvPicPr>
        <p:blipFill>
          <a:blip r:embed="rId3"/>
          <a:stretch>
            <a:fillRect/>
          </a:stretch>
        </p:blipFill>
        <p:spPr>
          <a:xfrm>
            <a:off x="1774485" y="3470813"/>
            <a:ext cx="5258435" cy="315531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94778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作业2015.09.14b"/>
          <p:cNvPicPr/>
          <p:nvPr/>
        </p:nvPicPr>
        <p:blipFill>
          <a:blip r:embed="rId2"/>
          <a:stretch>
            <a:fillRect/>
          </a:stretch>
        </p:blipFill>
        <p:spPr>
          <a:xfrm>
            <a:off x="1763688" y="332656"/>
            <a:ext cx="5262245" cy="27679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作业2015.09.14c1"/>
          <p:cNvPicPr/>
          <p:nvPr/>
        </p:nvPicPr>
        <p:blipFill>
          <a:blip r:embed="rId3"/>
          <a:stretch>
            <a:fillRect/>
          </a:stretch>
        </p:blipFill>
        <p:spPr>
          <a:xfrm>
            <a:off x="1798254" y="3501008"/>
            <a:ext cx="5274310" cy="284988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74131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8888" y="1557338"/>
            <a:ext cx="6284912" cy="5334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  <a:latin typeface="隶书" pitchFamily="49" charset="-122"/>
                <a:ea typeface="隶书" pitchFamily="49" charset="-122"/>
                <a:sym typeface="隶书" pitchFamily="49" charset="-122"/>
              </a:rPr>
              <a:t>电路的基本分析方法和电路定理</a:t>
            </a:r>
            <a:endParaRPr lang="zh-CN" altLang="en-US" dirty="0">
              <a:latin typeface="隶书" pitchFamily="49" charset="-122"/>
              <a:ea typeface="隶书" pitchFamily="49" charset="-122"/>
              <a:sym typeface="隶书" pitchFamily="49" charset="-122"/>
            </a:endParaRPr>
          </a:p>
        </p:txBody>
      </p:sp>
      <p:sp>
        <p:nvSpPr>
          <p:cNvPr id="3075" name="Text Box 3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339975" y="2852738"/>
            <a:ext cx="4391025" cy="371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楷体_GB2312" pitchFamily="1" charset="-122"/>
                <a:sym typeface="Times New Roman" pitchFamily="18" charset="0"/>
              </a:rPr>
              <a:t>一、电路基本概念及定律</a:t>
            </a:r>
            <a:endParaRPr lang="en-US" altLang="en-US" sz="2800" b="1" dirty="0">
              <a:solidFill>
                <a:srgbClr val="000000"/>
              </a:solidFill>
              <a:latin typeface="Times New Roman" pitchFamily="18" charset="0"/>
              <a:ea typeface="楷体_GB2312" pitchFamily="1" charset="-122"/>
              <a:sym typeface="Times New Roman" pitchFamily="18" charset="0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楷体_GB2312" pitchFamily="1" charset="-122"/>
                <a:sym typeface="Times New Roman" pitchFamily="18" charset="0"/>
              </a:rPr>
              <a:t>二、等效的含义</a:t>
            </a:r>
            <a:endParaRPr lang="en-US" altLang="en-US" sz="2800" b="1" dirty="0">
              <a:solidFill>
                <a:srgbClr val="000000"/>
              </a:solidFill>
              <a:latin typeface="Times New Roman" pitchFamily="18" charset="0"/>
              <a:ea typeface="楷体_GB2312" pitchFamily="1" charset="-122"/>
              <a:sym typeface="Times New Roman" pitchFamily="18" charset="0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楷体_GB2312" pitchFamily="1" charset="-122"/>
                <a:sym typeface="Times New Roman" pitchFamily="18" charset="0"/>
              </a:rPr>
              <a:t>三、基本分析方法</a:t>
            </a:r>
            <a:endParaRPr lang="en-US" altLang="en-US" sz="2800" b="1" dirty="0">
              <a:solidFill>
                <a:srgbClr val="000000"/>
              </a:solidFill>
              <a:latin typeface="Times New Roman" pitchFamily="18" charset="0"/>
              <a:ea typeface="楷体_GB2312" pitchFamily="1" charset="-122"/>
              <a:sym typeface="Times New Roman" pitchFamily="18" charset="0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楷体_GB2312" pitchFamily="1" charset="-122"/>
                <a:sym typeface="Times New Roman" pitchFamily="18" charset="0"/>
              </a:rPr>
              <a:t>四、电路定理</a:t>
            </a:r>
            <a:endParaRPr lang="en-US" altLang="en-US" sz="2800" b="1" dirty="0">
              <a:solidFill>
                <a:srgbClr val="000000"/>
              </a:solidFill>
              <a:latin typeface="Times New Roman" pitchFamily="18" charset="0"/>
              <a:ea typeface="楷体_GB2312" pitchFamily="1" charset="-122"/>
              <a:sym typeface="Times New Roman" pitchFamily="18" charset="0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Times New Roman" pitchFamily="18" charset="0"/>
                <a:ea typeface="楷体_GB2312" pitchFamily="1" charset="-122"/>
                <a:sym typeface="Times New Roman" pitchFamily="18" charset="0"/>
              </a:rPr>
              <a:t>五、受控源</a:t>
            </a:r>
            <a:endParaRPr lang="en-US" altLang="en-US" sz="2800" b="1" dirty="0">
              <a:solidFill>
                <a:srgbClr val="000000"/>
              </a:solidFill>
              <a:latin typeface="Times New Roman" pitchFamily="18" charset="0"/>
              <a:ea typeface="楷体_GB2312" pitchFamily="1" charset="-122"/>
              <a:sym typeface="Times New Roman" pitchFamily="18" charset="0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 sz="2800" b="1" dirty="0">
              <a:solidFill>
                <a:srgbClr val="000000"/>
              </a:solidFill>
              <a:latin typeface="Times New Roman" pitchFamily="18" charset="0"/>
              <a:ea typeface="楷体_GB2312" pitchFamily="1" charset="-122"/>
              <a:sym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98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作业2015.09.14c"/>
          <p:cNvPicPr/>
          <p:nvPr/>
        </p:nvPicPr>
        <p:blipFill>
          <a:blip r:embed="rId2"/>
          <a:stretch>
            <a:fillRect/>
          </a:stretch>
        </p:blipFill>
        <p:spPr>
          <a:xfrm>
            <a:off x="1791475" y="1628800"/>
            <a:ext cx="5262245" cy="25781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5303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981075"/>
            <a:ext cx="5113337" cy="6492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>
              <a:lnSpc>
                <a:spcPct val="80000"/>
              </a:lnSpc>
            </a:pPr>
            <a:r>
              <a:rPr lang="zh-CN" altLang="en-US" sz="3600">
                <a:ea typeface="华文行楷" pitchFamily="2" charset="-122"/>
              </a:rPr>
              <a:t>一、基本概念及定律</a:t>
            </a:r>
            <a:endParaRPr lang="zh-CN" altLang="en-US" sz="2800" b="1">
              <a:ea typeface="华文楷体" pitchFamily="2" charset="-122"/>
            </a:endParaRPr>
          </a:p>
        </p:txBody>
      </p:sp>
      <p:sp>
        <p:nvSpPr>
          <p:cNvPr id="4099" name="TextBox 1"/>
          <p:cNvSpPr>
            <a:spLocks noChangeArrowheads="1"/>
          </p:cNvSpPr>
          <p:nvPr/>
        </p:nvSpPr>
        <p:spPr bwMode="auto">
          <a:xfrm>
            <a:off x="827088" y="1844675"/>
            <a:ext cx="31607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400" b="1">
                <a:solidFill>
                  <a:srgbClr val="000000"/>
                </a:solidFill>
                <a:sym typeface="Arial" pitchFamily="34" charset="0"/>
              </a:rPr>
              <a:t>1.1 </a:t>
            </a:r>
            <a:r>
              <a:rPr lang="zh-CN" altLang="en-US" sz="2400" b="1">
                <a:solidFill>
                  <a:srgbClr val="000000"/>
                </a:solidFill>
                <a:sym typeface="Arial" pitchFamily="34" charset="0"/>
              </a:rPr>
              <a:t>参考方向及参考点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100" name="TextBox 12"/>
          <p:cNvSpPr>
            <a:spLocks noChangeArrowheads="1"/>
          </p:cNvSpPr>
          <p:nvPr/>
        </p:nvSpPr>
        <p:spPr bwMode="auto">
          <a:xfrm>
            <a:off x="827088" y="3543300"/>
            <a:ext cx="2244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400" b="1">
                <a:solidFill>
                  <a:srgbClr val="000000"/>
                </a:solidFill>
                <a:sym typeface="Arial" pitchFamily="34" charset="0"/>
              </a:rPr>
              <a:t>1.2 </a:t>
            </a:r>
            <a:r>
              <a:rPr lang="zh-CN" altLang="en-US" sz="2400" b="1">
                <a:solidFill>
                  <a:srgbClr val="000000"/>
                </a:solidFill>
                <a:sym typeface="Arial" pitchFamily="34" charset="0"/>
              </a:rPr>
              <a:t>基本元器件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101" name="TextBox 13"/>
          <p:cNvSpPr>
            <a:spLocks noChangeArrowheads="1"/>
          </p:cNvSpPr>
          <p:nvPr/>
        </p:nvSpPr>
        <p:spPr bwMode="auto">
          <a:xfrm>
            <a:off x="1403350" y="4076700"/>
            <a:ext cx="5135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FF0000"/>
                </a:solidFill>
                <a:sym typeface="Arial" pitchFamily="34" charset="0"/>
              </a:rPr>
              <a:t>电阻、电容、电感、电压源、电流源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102" name="TextBox 14"/>
          <p:cNvSpPr>
            <a:spLocks noChangeArrowheads="1"/>
          </p:cNvSpPr>
          <p:nvPr/>
        </p:nvSpPr>
        <p:spPr bwMode="auto">
          <a:xfrm>
            <a:off x="827088" y="4767263"/>
            <a:ext cx="2768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400" b="1">
                <a:solidFill>
                  <a:srgbClr val="000000"/>
                </a:solidFill>
                <a:sym typeface="Arial" pitchFamily="34" charset="0"/>
              </a:rPr>
              <a:t>1.3 Kirchhoff </a:t>
            </a:r>
            <a:r>
              <a:rPr lang="zh-CN" altLang="en-US" sz="2400" b="1">
                <a:solidFill>
                  <a:srgbClr val="000000"/>
                </a:solidFill>
                <a:sym typeface="Arial" pitchFamily="34" charset="0"/>
              </a:rPr>
              <a:t>定律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103" name="TextBox 15"/>
          <p:cNvSpPr>
            <a:spLocks noChangeArrowheads="1"/>
          </p:cNvSpPr>
          <p:nvPr/>
        </p:nvSpPr>
        <p:spPr bwMode="auto">
          <a:xfrm>
            <a:off x="1403350" y="5272088"/>
            <a:ext cx="36020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400" b="1">
                <a:solidFill>
                  <a:srgbClr val="FF0000"/>
                </a:solidFill>
                <a:sym typeface="Arial" pitchFamily="34" charset="0"/>
              </a:rPr>
              <a:t>KCL</a:t>
            </a:r>
            <a:r>
              <a:rPr lang="zh-CN" altLang="en-US" sz="2400" b="1">
                <a:solidFill>
                  <a:srgbClr val="FF0000"/>
                </a:solidFill>
                <a:sym typeface="Arial" pitchFamily="34" charset="0"/>
              </a:rPr>
              <a:t>：节点电流和为零。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104" name="TextBox 16"/>
          <p:cNvSpPr>
            <a:spLocks noChangeArrowheads="1"/>
          </p:cNvSpPr>
          <p:nvPr/>
        </p:nvSpPr>
        <p:spPr bwMode="auto">
          <a:xfrm>
            <a:off x="1403350" y="5703888"/>
            <a:ext cx="3584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en-US" sz="2400" b="1">
                <a:solidFill>
                  <a:srgbClr val="FF0000"/>
                </a:solidFill>
                <a:sym typeface="Arial" pitchFamily="34" charset="0"/>
              </a:rPr>
              <a:t>KVL</a:t>
            </a:r>
            <a:r>
              <a:rPr lang="zh-CN" altLang="en-US" sz="2400" b="1">
                <a:solidFill>
                  <a:srgbClr val="FF0000"/>
                </a:solidFill>
                <a:sym typeface="Arial" pitchFamily="34" charset="0"/>
              </a:rPr>
              <a:t>：回路电压和为零。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105" name="TextBox 17"/>
          <p:cNvSpPr>
            <a:spLocks noChangeArrowheads="1"/>
          </p:cNvSpPr>
          <p:nvPr/>
        </p:nvSpPr>
        <p:spPr bwMode="auto">
          <a:xfrm>
            <a:off x="1403350" y="2349500"/>
            <a:ext cx="66817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FF0000"/>
                </a:solidFill>
                <a:sym typeface="Arial" pitchFamily="34" charset="0"/>
              </a:rPr>
              <a:t>拟定参考方向，以为“正”，相反则为“负”。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106" name="TextBox 18"/>
          <p:cNvSpPr>
            <a:spLocks noChangeArrowheads="1"/>
          </p:cNvSpPr>
          <p:nvPr/>
        </p:nvSpPr>
        <p:spPr bwMode="auto">
          <a:xfrm>
            <a:off x="1403350" y="2751138"/>
            <a:ext cx="637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>
                <a:solidFill>
                  <a:srgbClr val="FF0000"/>
                </a:solidFill>
                <a:sym typeface="Arial" pitchFamily="34" charset="0"/>
              </a:rPr>
              <a:t>等效电压源负端及其节点为参考点，或接地。</a:t>
            </a: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50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548680"/>
            <a:ext cx="2952750" cy="6492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>
              <a:lnSpc>
                <a:spcPct val="80000"/>
              </a:lnSpc>
            </a:pPr>
            <a:r>
              <a:rPr lang="zh-CN" altLang="en-US" sz="3600">
                <a:ea typeface="华文行楷" pitchFamily="2" charset="-122"/>
              </a:rPr>
              <a:t>二、电路等效</a:t>
            </a:r>
            <a:endParaRPr lang="zh-CN" altLang="en-US" sz="2800" b="1">
              <a:ea typeface="华文楷体" pitchFamily="2" charset="-122"/>
            </a:endParaRPr>
          </a:p>
        </p:txBody>
      </p:sp>
      <p:graphicFrame>
        <p:nvGraphicFramePr>
          <p:cNvPr id="5123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327979"/>
              </p:ext>
            </p:extLst>
          </p:nvPr>
        </p:nvGraphicFramePr>
        <p:xfrm>
          <a:off x="884238" y="1331318"/>
          <a:ext cx="2852737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92" r:id="rId3" imgW="2111040" imgH="1430280" progId="">
                  <p:embed/>
                </p:oleObj>
              </mc:Choice>
              <mc:Fallback>
                <p:oleObj r:id="rId3" imgW="2111040" imgH="1430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1331318"/>
                        <a:ext cx="2852737" cy="1933575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AutoShape 43"/>
          <p:cNvSpPr>
            <a:spLocks noChangeArrowheads="1"/>
          </p:cNvSpPr>
          <p:nvPr/>
        </p:nvSpPr>
        <p:spPr bwMode="auto">
          <a:xfrm>
            <a:off x="4254500" y="2015530"/>
            <a:ext cx="609600" cy="533400"/>
          </a:xfrm>
          <a:prstGeom prst="rightArrow">
            <a:avLst>
              <a:gd name="adj1" fmla="val 50000"/>
              <a:gd name="adj2" fmla="val 28566"/>
            </a:avLst>
          </a:prstGeom>
          <a:solidFill>
            <a:srgbClr val="FFFF99"/>
          </a:solidFill>
          <a:ln w="28575" cmpd="sng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graphicFrame>
        <p:nvGraphicFramePr>
          <p:cNvPr id="5125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113305"/>
              </p:ext>
            </p:extLst>
          </p:nvPr>
        </p:nvGraphicFramePr>
        <p:xfrm>
          <a:off x="5076825" y="1124744"/>
          <a:ext cx="2955925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93" r:id="rId5" imgW="1589040" imgH="1194120" progId="">
                  <p:embed/>
                </p:oleObj>
              </mc:Choice>
              <mc:Fallback>
                <p:oleObj r:id="rId5" imgW="1589040" imgH="1194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1124744"/>
                        <a:ext cx="2955925" cy="2222500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242015"/>
              </p:ext>
            </p:extLst>
          </p:nvPr>
        </p:nvGraphicFramePr>
        <p:xfrm>
          <a:off x="934863" y="3382813"/>
          <a:ext cx="7021513" cy="163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94" r:id="rId7" imgW="3466800" imgH="809280" progId="">
                  <p:embed/>
                </p:oleObj>
              </mc:Choice>
              <mc:Fallback>
                <p:oleObj r:id="rId7" imgW="3466800" imgH="809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4863" y="3382813"/>
                        <a:ext cx="7021513" cy="1630363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Text Box 56"/>
          <p:cNvSpPr>
            <a:spLocks noChangeArrowheads="1"/>
          </p:cNvSpPr>
          <p:nvPr/>
        </p:nvSpPr>
        <p:spPr bwMode="auto">
          <a:xfrm>
            <a:off x="743136" y="5293657"/>
            <a:ext cx="763232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000" b="1" dirty="0" smtClean="0">
                <a:solidFill>
                  <a:srgbClr val="333399"/>
                </a:solidFill>
                <a:latin typeface="宋体" pitchFamily="2" charset="-122"/>
                <a:sym typeface="宋体" pitchFamily="2" charset="-122"/>
              </a:rPr>
              <a:t>等效</a:t>
            </a:r>
            <a:r>
              <a:rPr lang="zh-CN" altLang="en-US" sz="2000" b="1" dirty="0">
                <a:solidFill>
                  <a:srgbClr val="333399"/>
                </a:solidFill>
                <a:latin typeface="宋体" pitchFamily="2" charset="-122"/>
                <a:sym typeface="宋体" pitchFamily="2" charset="-122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是对外电路而言的，这两个电路的内部结构及内部的电流、电压可能完全不同 。但对外电路，无论是接入</a:t>
            </a:r>
            <a:r>
              <a:rPr lang="en-US" altLang="en-US" sz="20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N</a:t>
            </a:r>
            <a:r>
              <a:rPr lang="en-US" altLang="en-US" sz="2000" b="1" baseline="-30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，还是</a:t>
            </a:r>
            <a:r>
              <a:rPr lang="en-US" altLang="en-US" sz="20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N</a:t>
            </a:r>
            <a:r>
              <a:rPr lang="en-US" altLang="en-US" sz="2000" b="1" baseline="-300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，外电路中各处的电流、电压是完全相同的。</a:t>
            </a:r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89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57200" y="620713"/>
            <a:ext cx="2819400" cy="86995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en-US" sz="2800"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2.1电阻等效</a:t>
            </a:r>
            <a:endParaRPr lang="en-US" altLang="en-US" sz="2800">
              <a:solidFill>
                <a:srgbClr val="FF0000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</p:txBody>
      </p:sp>
      <p:graphicFrame>
        <p:nvGraphicFramePr>
          <p:cNvPr id="6147" name="Object 4"/>
          <p:cNvGraphicFramePr>
            <a:graphicFrameLocks noChangeAspect="1"/>
          </p:cNvGraphicFramePr>
          <p:nvPr/>
        </p:nvGraphicFramePr>
        <p:xfrm>
          <a:off x="541338" y="2112963"/>
          <a:ext cx="3979862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5" r:id="rId3" imgW="2399040" imgH="1106280" progId="">
                  <p:embed/>
                </p:oleObj>
              </mc:Choice>
              <mc:Fallback>
                <p:oleObj r:id="rId3" imgW="2399040" imgH="1106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8" y="2112963"/>
                        <a:ext cx="3979862" cy="1835150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6"/>
          <p:cNvGraphicFramePr>
            <a:graphicFrameLocks noChangeAspect="1"/>
          </p:cNvGraphicFramePr>
          <p:nvPr/>
        </p:nvGraphicFramePr>
        <p:xfrm>
          <a:off x="5805488" y="1958975"/>
          <a:ext cx="2000250" cy="186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6" r:id="rId5" imgW="1186200" imgH="1106280" progId="">
                  <p:embed/>
                </p:oleObj>
              </mc:Choice>
              <mc:Fallback>
                <p:oleObj r:id="rId5" imgW="1186200" imgH="1106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5488" y="1958975"/>
                        <a:ext cx="2000250" cy="1863725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9" name="Group 16"/>
          <p:cNvGrpSpPr>
            <a:grpSpLocks noChangeAspect="1"/>
          </p:cNvGrpSpPr>
          <p:nvPr/>
        </p:nvGrpSpPr>
        <p:grpSpPr bwMode="auto">
          <a:xfrm>
            <a:off x="914400" y="3636963"/>
            <a:ext cx="7402513" cy="1190625"/>
            <a:chOff x="0" y="0"/>
            <a:chExt cx="4663" cy="750"/>
          </a:xfrm>
        </p:grpSpPr>
        <p:graphicFrame>
          <p:nvGraphicFramePr>
            <p:cNvPr id="6150" name="Object 6"/>
            <p:cNvGraphicFramePr>
              <a:graphicFrameLocks noChangeAspect="1"/>
            </p:cNvGraphicFramePr>
            <p:nvPr/>
          </p:nvGraphicFramePr>
          <p:xfrm>
            <a:off x="0" y="221"/>
            <a:ext cx="1816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07" r:id="rId7" imgW="28651517" imgH="4572317" progId="">
                    <p:embed/>
                  </p:oleObj>
                </mc:Choice>
                <mc:Fallback>
                  <p:oleObj r:id="rId7" imgW="28651517" imgH="4572317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21"/>
                          <a:ext cx="1816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1" name="Object 7"/>
            <p:cNvGraphicFramePr>
              <a:graphicFrameLocks noChangeAspect="1"/>
            </p:cNvGraphicFramePr>
            <p:nvPr/>
          </p:nvGraphicFramePr>
          <p:xfrm>
            <a:off x="1773" y="190"/>
            <a:ext cx="1980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08" r:id="rId9" imgW="32918717" imgH="5486717" progId="">
                    <p:embed/>
                  </p:oleObj>
                </mc:Choice>
                <mc:Fallback>
                  <p:oleObj r:id="rId9" imgW="32918717" imgH="5486717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3" y="190"/>
                          <a:ext cx="1980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2" name="Object 8"/>
            <p:cNvGraphicFramePr>
              <a:graphicFrameLocks noChangeAspect="1"/>
            </p:cNvGraphicFramePr>
            <p:nvPr/>
          </p:nvGraphicFramePr>
          <p:xfrm>
            <a:off x="3681" y="0"/>
            <a:ext cx="982" cy="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09" r:id="rId11" imgW="13106717" imgH="10668317" progId="">
                    <p:embed/>
                  </p:oleObj>
                </mc:Choice>
                <mc:Fallback>
                  <p:oleObj r:id="rId11" imgW="13106717" imgH="10668317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1" y="0"/>
                          <a:ext cx="982" cy="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153" name="Object 9"/>
          <p:cNvGraphicFramePr>
            <a:graphicFrameLocks noChangeAspect="1"/>
          </p:cNvGraphicFramePr>
          <p:nvPr/>
        </p:nvGraphicFramePr>
        <p:xfrm>
          <a:off x="828675" y="4784725"/>
          <a:ext cx="3611563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10" r:id="rId13" imgW="2045880" imgH="532800" progId="Equation.3">
                  <p:embed/>
                </p:oleObj>
              </mc:Choice>
              <mc:Fallback>
                <p:oleObj r:id="rId13" imgW="2045880" imgH="53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" y="4784725"/>
                        <a:ext cx="3611563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4" name="Object 10"/>
          <p:cNvGraphicFramePr>
            <a:graphicFrameLocks noChangeAspect="1"/>
          </p:cNvGraphicFramePr>
          <p:nvPr/>
        </p:nvGraphicFramePr>
        <p:xfrm>
          <a:off x="4900613" y="4854575"/>
          <a:ext cx="337820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11" r:id="rId15" imgW="1906200" imgH="558000" progId="Equation.3">
                  <p:embed/>
                </p:oleObj>
              </mc:Choice>
              <mc:Fallback>
                <p:oleObj r:id="rId15" imgW="1906200" imgH="55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0613" y="4854575"/>
                        <a:ext cx="3378200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5" name="AutoShape 15"/>
          <p:cNvSpPr>
            <a:spLocks noChangeArrowheads="1"/>
          </p:cNvSpPr>
          <p:nvPr/>
        </p:nvSpPr>
        <p:spPr bwMode="auto">
          <a:xfrm>
            <a:off x="4722813" y="2603500"/>
            <a:ext cx="760412" cy="644525"/>
          </a:xfrm>
          <a:prstGeom prst="notchedRightArrow">
            <a:avLst>
              <a:gd name="adj1" fmla="val 50000"/>
              <a:gd name="adj2" fmla="val 29506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6156" name="Rectangle 2"/>
          <p:cNvSpPr>
            <a:spLocks noGrp="1" noChangeArrowheads="1"/>
          </p:cNvSpPr>
          <p:nvPr/>
        </p:nvSpPr>
        <p:spPr bwMode="auto">
          <a:xfrm>
            <a:off x="827088" y="1341438"/>
            <a:ext cx="1800225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80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电阻串联</a:t>
            </a:r>
            <a:endParaRPr lang="zh-CN" altLang="en-US" sz="2800" b="1">
              <a:solidFill>
                <a:srgbClr val="FF0000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687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5" grpId="0" bldLvl="0" animBg="1" autoUpdateAnimBg="0"/>
      <p:bldP spid="6156" grpId="0" bldLvl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455613" y="1651000"/>
          <a:ext cx="3455987" cy="166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29" r:id="rId3" imgW="2219040" imgH="1070280" progId="">
                  <p:embed/>
                </p:oleObj>
              </mc:Choice>
              <mc:Fallback>
                <p:oleObj r:id="rId3" imgW="2219040" imgH="1070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13" y="1651000"/>
                        <a:ext cx="3455987" cy="1668463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6"/>
          <p:cNvGraphicFramePr>
            <a:graphicFrameLocks noChangeAspect="1"/>
          </p:cNvGraphicFramePr>
          <p:nvPr/>
        </p:nvGraphicFramePr>
        <p:xfrm>
          <a:off x="5694363" y="1479550"/>
          <a:ext cx="2058987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0" r:id="rId5" imgW="1186200" imgH="1106280" progId="">
                  <p:embed/>
                </p:oleObj>
              </mc:Choice>
              <mc:Fallback>
                <p:oleObj r:id="rId5" imgW="1186200" imgH="1106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4363" y="1479550"/>
                        <a:ext cx="2058987" cy="1917700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AutoShape 8"/>
          <p:cNvSpPr>
            <a:spLocks noChangeArrowheads="1"/>
          </p:cNvSpPr>
          <p:nvPr/>
        </p:nvSpPr>
        <p:spPr bwMode="auto">
          <a:xfrm>
            <a:off x="4340225" y="2089150"/>
            <a:ext cx="914400" cy="576263"/>
          </a:xfrm>
          <a:prstGeom prst="notchedRightArrow">
            <a:avLst>
              <a:gd name="adj1" fmla="val 50000"/>
              <a:gd name="adj2" fmla="val 39684"/>
            </a:avLst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grpSp>
        <p:nvGrpSpPr>
          <p:cNvPr id="7173" name="Group 15"/>
          <p:cNvGrpSpPr>
            <a:grpSpLocks noChangeAspect="1"/>
          </p:cNvGrpSpPr>
          <p:nvPr/>
        </p:nvGrpSpPr>
        <p:grpSpPr bwMode="auto">
          <a:xfrm>
            <a:off x="693738" y="3457575"/>
            <a:ext cx="7319962" cy="998538"/>
            <a:chOff x="0" y="0"/>
            <a:chExt cx="4611" cy="629"/>
          </a:xfrm>
        </p:grpSpPr>
        <p:graphicFrame>
          <p:nvGraphicFramePr>
            <p:cNvPr id="7174" name="Object 6"/>
            <p:cNvGraphicFramePr>
              <a:graphicFrameLocks noChangeAspect="1"/>
            </p:cNvGraphicFramePr>
            <p:nvPr/>
          </p:nvGraphicFramePr>
          <p:xfrm>
            <a:off x="0" y="174"/>
            <a:ext cx="1635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31" r:id="rId7" imgW="24993917" imgH="4572317" progId="">
                    <p:embed/>
                  </p:oleObj>
                </mc:Choice>
                <mc:Fallback>
                  <p:oleObj r:id="rId7" imgW="24993917" imgH="4572317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174"/>
                          <a:ext cx="1635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5" name="Object 7"/>
            <p:cNvGraphicFramePr>
              <a:graphicFrameLocks noChangeAspect="1"/>
            </p:cNvGraphicFramePr>
            <p:nvPr/>
          </p:nvGraphicFramePr>
          <p:xfrm>
            <a:off x="1587" y="159"/>
            <a:ext cx="2208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32" r:id="rId9" imgW="32309117" imgH="4572317" progId="">
                    <p:embed/>
                  </p:oleObj>
                </mc:Choice>
                <mc:Fallback>
                  <p:oleObj r:id="rId9" imgW="32309117" imgH="4572317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7" y="159"/>
                          <a:ext cx="2208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6" name="Object 8"/>
            <p:cNvGraphicFramePr>
              <a:graphicFrameLocks noChangeAspect="1"/>
            </p:cNvGraphicFramePr>
            <p:nvPr/>
          </p:nvGraphicFramePr>
          <p:xfrm>
            <a:off x="3795" y="0"/>
            <a:ext cx="816" cy="6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33" r:id="rId11" imgW="14021117" imgH="10668317" progId="">
                    <p:embed/>
                  </p:oleObj>
                </mc:Choice>
                <mc:Fallback>
                  <p:oleObj r:id="rId11" imgW="14021117" imgH="10668317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5" y="0"/>
                          <a:ext cx="816" cy="6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177" name="Object 9"/>
          <p:cNvGraphicFramePr>
            <a:graphicFrameLocks noChangeAspect="1"/>
          </p:cNvGraphicFramePr>
          <p:nvPr/>
        </p:nvGraphicFramePr>
        <p:xfrm>
          <a:off x="531813" y="4627563"/>
          <a:ext cx="3671887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4" r:id="rId13" imgW="2084040" imgH="532800" progId="Equation.3">
                  <p:embed/>
                </p:oleObj>
              </mc:Choice>
              <mc:Fallback>
                <p:oleObj r:id="rId13" imgW="2084040" imgH="53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4627563"/>
                        <a:ext cx="3671887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" name="Object 10"/>
          <p:cNvGraphicFramePr>
            <a:graphicFrameLocks noChangeAspect="1"/>
          </p:cNvGraphicFramePr>
          <p:nvPr/>
        </p:nvGraphicFramePr>
        <p:xfrm>
          <a:off x="4383088" y="4619625"/>
          <a:ext cx="4287837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5" r:id="rId15" imgW="2439720" imgH="583560" progId="Equation.3">
                  <p:embed/>
                </p:oleObj>
              </mc:Choice>
              <mc:Fallback>
                <p:oleObj r:id="rId15" imgW="2439720" imgH="583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3088" y="4619625"/>
                        <a:ext cx="4287837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765175"/>
            <a:ext cx="1800225" cy="6492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>
              <a:lnSpc>
                <a:spcPct val="80000"/>
              </a:lnSpc>
            </a:pPr>
            <a:r>
              <a:rPr lang="zh-CN" altLang="en-US" sz="280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电阻并联</a:t>
            </a:r>
            <a:endParaRPr lang="zh-CN" altLang="en-US" sz="2800" b="1">
              <a:solidFill>
                <a:srgbClr val="FF0000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548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ldLvl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ChangeArrowheads="1"/>
          </p:cNvSpPr>
          <p:nvPr/>
        </p:nvSpPr>
        <p:spPr bwMode="auto">
          <a:xfrm>
            <a:off x="696913" y="1035919"/>
            <a:ext cx="41148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CN" altLang="en-US" sz="2400">
                <a:solidFill>
                  <a:srgbClr val="0000CC"/>
                </a:solidFill>
                <a:ea typeface="楷体_GB2312" pitchFamily="1" charset="-122"/>
              </a:rPr>
              <a:t>理想电流源的并联</a:t>
            </a: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819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592645"/>
              </p:ext>
            </p:extLst>
          </p:nvPr>
        </p:nvGraphicFramePr>
        <p:xfrm>
          <a:off x="965497" y="2344887"/>
          <a:ext cx="4192588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3" r:id="rId3" imgW="2612160" imgH="952920" progId="">
                  <p:embed/>
                </p:oleObj>
              </mc:Choice>
              <mc:Fallback>
                <p:oleObj r:id="rId3" imgW="2612160" imgH="9529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497" y="2344887"/>
                        <a:ext cx="4192588" cy="1530350"/>
                      </a:xfrm>
                      <a:prstGeom prst="rect">
                        <a:avLst/>
                      </a:prstGeom>
                      <a:solidFill>
                        <a:srgbClr val="BBE0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39145"/>
              </p:ext>
            </p:extLst>
          </p:nvPr>
        </p:nvGraphicFramePr>
        <p:xfrm>
          <a:off x="3748088" y="4162358"/>
          <a:ext cx="13716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4" r:id="rId5" imgW="16154717" imgH="10668317" progId="">
                  <p:embed/>
                </p:oleObj>
              </mc:Choice>
              <mc:Fallback>
                <p:oleObj r:id="rId5" imgW="16154717" imgH="1066831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4162358"/>
                        <a:ext cx="1371600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AutoShape 13"/>
          <p:cNvSpPr>
            <a:spLocks noChangeArrowheads="1"/>
          </p:cNvSpPr>
          <p:nvPr/>
        </p:nvSpPr>
        <p:spPr bwMode="auto">
          <a:xfrm>
            <a:off x="5283645" y="2852936"/>
            <a:ext cx="762000" cy="685800"/>
          </a:xfrm>
          <a:prstGeom prst="rightArrow">
            <a:avLst>
              <a:gd name="adj1" fmla="val 50000"/>
              <a:gd name="adj2" fmla="val 27778"/>
            </a:avLst>
          </a:prstGeom>
          <a:solidFill>
            <a:srgbClr val="FF7C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8198" name="Text Box 14"/>
          <p:cNvSpPr>
            <a:spLocks noChangeArrowheads="1"/>
          </p:cNvSpPr>
          <p:nvPr/>
        </p:nvSpPr>
        <p:spPr bwMode="auto">
          <a:xfrm>
            <a:off x="1271588" y="5376863"/>
            <a:ext cx="6324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注意</a:t>
            </a:r>
            <a:r>
              <a:rPr lang="zh-CN" altLang="en-US" sz="2400" b="1" dirty="0" smtClean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：不同</a:t>
            </a:r>
            <a:r>
              <a:rPr lang="zh-CN" altLang="en-US" sz="2400" b="1" dirty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电流值的理想电流源不能</a:t>
            </a:r>
            <a:r>
              <a:rPr lang="zh-CN" altLang="en-US" sz="2400" b="1" dirty="0" smtClean="0">
                <a:solidFill>
                  <a:srgbClr val="000000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串联</a:t>
            </a:r>
            <a:endParaRPr lang="en-US" altLang="en-US" sz="2400" b="1" dirty="0">
              <a:solidFill>
                <a:srgbClr val="000000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</p:txBody>
      </p:sp>
      <p:sp>
        <p:nvSpPr>
          <p:cNvPr id="8200" name="标题 1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57200" y="332656"/>
            <a:ext cx="2819400" cy="86995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en-US" sz="2800"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2.2电源等效</a:t>
            </a:r>
            <a:endParaRPr lang="en-US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163035"/>
            <a:ext cx="1889604" cy="1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8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质朴">
  <a:themeElements>
    <a:clrScheme name="质朴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质朴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1_质朴">
  <a:themeElements>
    <a:clrScheme name="质朴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质朴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1404</Words>
  <Application>Microsoft Office PowerPoint</Application>
  <PresentationFormat>全屏显示(4:3)</PresentationFormat>
  <Paragraphs>228</Paragraphs>
  <Slides>40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质朴</vt:lpstr>
      <vt:lpstr>1_默认设计模板</vt:lpstr>
      <vt:lpstr>1_质朴</vt:lpstr>
      <vt:lpstr>Microsoft Equation 3.0</vt:lpstr>
      <vt:lpstr>Equation</vt:lpstr>
      <vt:lpstr>PowerPoint 演示文稿</vt:lpstr>
      <vt:lpstr>Course Information</vt:lpstr>
      <vt:lpstr>PowerPoint 演示文稿</vt:lpstr>
      <vt:lpstr>电路的基本分析方法和电路定理</vt:lpstr>
      <vt:lpstr>一、基本概念及定律</vt:lpstr>
      <vt:lpstr>二、电路等效</vt:lpstr>
      <vt:lpstr>2.1电阻等效</vt:lpstr>
      <vt:lpstr>电阻并联</vt:lpstr>
      <vt:lpstr>2.2电源等效</vt:lpstr>
      <vt:lpstr>PowerPoint 演示文稿</vt:lpstr>
      <vt:lpstr>PowerPoint 演示文稿</vt:lpstr>
      <vt:lpstr>电阻Y形连接和Δ形连接的等效变换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电流源和电压源的等效互换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电路的基本分析方法和电路定理</dc:title>
  <dc:creator>peakzqf</dc:creator>
  <cp:lastModifiedBy>peakben</cp:lastModifiedBy>
  <cp:revision>73</cp:revision>
  <dcterms:created xsi:type="dcterms:W3CDTF">2016-09-04T02:06:40Z</dcterms:created>
  <dcterms:modified xsi:type="dcterms:W3CDTF">2020-09-08T00:24:19Z</dcterms:modified>
</cp:coreProperties>
</file>